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481" r:id="rId2"/>
    <p:sldId id="482" r:id="rId3"/>
    <p:sldId id="483" r:id="rId4"/>
    <p:sldId id="484" r:id="rId5"/>
    <p:sldId id="485" r:id="rId6"/>
    <p:sldId id="486" r:id="rId7"/>
    <p:sldId id="491" r:id="rId8"/>
    <p:sldId id="488" r:id="rId9"/>
    <p:sldId id="291" r:id="rId10"/>
    <p:sldId id="492" r:id="rId11"/>
    <p:sldId id="295" r:id="rId12"/>
    <p:sldId id="493" r:id="rId13"/>
    <p:sldId id="292" r:id="rId14"/>
    <p:sldId id="496" r:id="rId15"/>
    <p:sldId id="495" r:id="rId16"/>
    <p:sldId id="273" r:id="rId17"/>
    <p:sldId id="497" r:id="rId18"/>
    <p:sldId id="275" r:id="rId19"/>
    <p:sldId id="498" r:id="rId20"/>
    <p:sldId id="499" r:id="rId21"/>
    <p:sldId id="500" r:id="rId22"/>
    <p:sldId id="502" r:id="rId23"/>
    <p:sldId id="279" r:id="rId24"/>
    <p:sldId id="281" r:id="rId25"/>
    <p:sldId id="494" r:id="rId26"/>
    <p:sldId id="503" r:id="rId27"/>
    <p:sldId id="282" r:id="rId28"/>
    <p:sldId id="283" r:id="rId29"/>
    <p:sldId id="489" r:id="rId30"/>
    <p:sldId id="490" r:id="rId31"/>
    <p:sldId id="260" r:id="rId32"/>
    <p:sldId id="504" r:id="rId33"/>
    <p:sldId id="505" r:id="rId34"/>
    <p:sldId id="284" r:id="rId35"/>
    <p:sldId id="506" r:id="rId36"/>
    <p:sldId id="459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525" autoAdjust="0"/>
    <p:restoredTop sz="91393"/>
  </p:normalViewPr>
  <p:slideViewPr>
    <p:cSldViewPr snapToGrid="0" showGuides="1">
      <p:cViewPr varScale="1">
        <p:scale>
          <a:sx n="78" d="100"/>
          <a:sy n="78" d="100"/>
        </p:scale>
        <p:origin x="11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87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4400" b="1"/>
            <a:t>DEFINE</a:t>
          </a:r>
          <a:endParaRPr lang="en-US" sz="4400" b="1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 custScaleX="118794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1E4CE0A-2AC8-8C4F-A17C-6F6D646CC739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4E6606-F73E-094D-B300-6B5D623C34DF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ACT</a:t>
          </a:r>
        </a:p>
      </dgm:t>
    </dgm:pt>
    <dgm:pt modelId="{DAD385BD-7E85-7C4B-BF38-356A8AF975E5}" type="parTrans" cxnId="{7FE6F4D9-C536-6945-A07B-CD24CAAAEA37}">
      <dgm:prSet/>
      <dgm:spPr/>
      <dgm:t>
        <a:bodyPr/>
        <a:lstStyle/>
        <a:p>
          <a:endParaRPr lang="en-US"/>
        </a:p>
      </dgm:t>
    </dgm:pt>
    <dgm:pt modelId="{30A4B4F1-F5C5-BB44-86EB-A6347A08E7E8}" type="sibTrans" cxnId="{7FE6F4D9-C536-6945-A07B-CD24CAAAEA37}">
      <dgm:prSet/>
      <dgm:spPr/>
      <dgm:t>
        <a:bodyPr/>
        <a:lstStyle/>
        <a:p>
          <a:endParaRPr lang="en-US"/>
        </a:p>
      </dgm:t>
    </dgm:pt>
    <dgm:pt modelId="{6397C15C-CC64-C94B-A21C-B36136D4366D}">
      <dgm:prSet phldrT="[Text]" phldr="1"/>
      <dgm:spPr/>
      <dgm:t>
        <a:bodyPr/>
        <a:lstStyle/>
        <a:p>
          <a:endParaRPr lang="en-US"/>
        </a:p>
      </dgm:t>
    </dgm:pt>
    <dgm:pt modelId="{8D3D9575-14AD-6147-A26D-7B7FD36371EE}" type="parTrans" cxnId="{218FCADB-258E-8642-8022-BC23D7B52B50}">
      <dgm:prSet/>
      <dgm:spPr/>
      <dgm:t>
        <a:bodyPr/>
        <a:lstStyle/>
        <a:p>
          <a:endParaRPr lang="en-US"/>
        </a:p>
      </dgm:t>
    </dgm:pt>
    <dgm:pt modelId="{9CD74CFD-714E-9B4D-BDB1-2C7470CFF342}" type="sibTrans" cxnId="{218FCADB-258E-8642-8022-BC23D7B52B50}">
      <dgm:prSet/>
      <dgm:spPr/>
      <dgm:t>
        <a:bodyPr/>
        <a:lstStyle/>
        <a:p>
          <a:endParaRPr lang="en-US"/>
        </a:p>
      </dgm:t>
    </dgm:pt>
    <dgm:pt modelId="{A2F159E0-D615-F14B-B629-EB0EE72867F3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PLAN</a:t>
          </a:r>
        </a:p>
      </dgm:t>
    </dgm:pt>
    <dgm:pt modelId="{3C6ADF62-65CC-B443-97DB-7E24EA2DBE22}" type="parTrans" cxnId="{E4CC1852-457A-874E-BFBB-870C945A31E7}">
      <dgm:prSet/>
      <dgm:spPr/>
      <dgm:t>
        <a:bodyPr/>
        <a:lstStyle/>
        <a:p>
          <a:endParaRPr lang="en-US"/>
        </a:p>
      </dgm:t>
    </dgm:pt>
    <dgm:pt modelId="{1EE1EFF6-1299-A343-87A6-EF070A69C3EA}" type="sibTrans" cxnId="{E4CC1852-457A-874E-BFBB-870C945A31E7}">
      <dgm:prSet/>
      <dgm:spPr/>
      <dgm:t>
        <a:bodyPr/>
        <a:lstStyle/>
        <a:p>
          <a:endParaRPr lang="en-US"/>
        </a:p>
      </dgm:t>
    </dgm:pt>
    <dgm:pt modelId="{65F72BFC-9871-374F-A968-BCC86AD75576}">
      <dgm:prSet phldrT="[Text]" phldr="1"/>
      <dgm:spPr/>
      <dgm:t>
        <a:bodyPr/>
        <a:lstStyle/>
        <a:p>
          <a:endParaRPr lang="en-US"/>
        </a:p>
      </dgm:t>
    </dgm:pt>
    <dgm:pt modelId="{A4E03BE6-16E9-6D44-AF68-977CB73A9E52}" type="parTrans" cxnId="{BAC44FE8-415D-CC41-8D67-6909DA9F6960}">
      <dgm:prSet/>
      <dgm:spPr/>
      <dgm:t>
        <a:bodyPr/>
        <a:lstStyle/>
        <a:p>
          <a:endParaRPr lang="en-US"/>
        </a:p>
      </dgm:t>
    </dgm:pt>
    <dgm:pt modelId="{03EF59CE-A835-5545-B750-A75672785EE5}" type="sibTrans" cxnId="{BAC44FE8-415D-CC41-8D67-6909DA9F6960}">
      <dgm:prSet/>
      <dgm:spPr/>
      <dgm:t>
        <a:bodyPr/>
        <a:lstStyle/>
        <a:p>
          <a:endParaRPr lang="en-US"/>
        </a:p>
      </dgm:t>
    </dgm:pt>
    <dgm:pt modelId="{76B689E9-C786-0B42-82FC-0A7DC8501E46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DO</a:t>
          </a:r>
        </a:p>
      </dgm:t>
    </dgm:pt>
    <dgm:pt modelId="{E9AB1CA2-F467-BA4D-AF39-245D1FA7F58F}" type="parTrans" cxnId="{C794E6E3-861A-1742-A535-2E83A90FC9F8}">
      <dgm:prSet/>
      <dgm:spPr/>
      <dgm:t>
        <a:bodyPr/>
        <a:lstStyle/>
        <a:p>
          <a:endParaRPr lang="en-US"/>
        </a:p>
      </dgm:t>
    </dgm:pt>
    <dgm:pt modelId="{FC39163C-D955-D242-88BD-9AF653273CA9}" type="sibTrans" cxnId="{C794E6E3-861A-1742-A535-2E83A90FC9F8}">
      <dgm:prSet/>
      <dgm:spPr/>
      <dgm:t>
        <a:bodyPr/>
        <a:lstStyle/>
        <a:p>
          <a:endParaRPr lang="en-US"/>
        </a:p>
      </dgm:t>
    </dgm:pt>
    <dgm:pt modelId="{2A098711-F564-5743-A040-EB5DA4FF5A20}">
      <dgm:prSet phldrT="[Text]" phldr="1"/>
      <dgm:spPr/>
      <dgm:t>
        <a:bodyPr/>
        <a:lstStyle/>
        <a:p>
          <a:endParaRPr lang="en-US"/>
        </a:p>
      </dgm:t>
    </dgm:pt>
    <dgm:pt modelId="{CAEDD46A-D645-2B43-8BE4-81896990D79F}" type="parTrans" cxnId="{52AEE7E2-A5EB-DA4D-B100-D89F9ED96186}">
      <dgm:prSet/>
      <dgm:spPr/>
      <dgm:t>
        <a:bodyPr/>
        <a:lstStyle/>
        <a:p>
          <a:endParaRPr lang="en-US"/>
        </a:p>
      </dgm:t>
    </dgm:pt>
    <dgm:pt modelId="{99B91D10-7A2A-6947-B56C-7B2728CA80CB}" type="sibTrans" cxnId="{52AEE7E2-A5EB-DA4D-B100-D89F9ED96186}">
      <dgm:prSet/>
      <dgm:spPr/>
      <dgm:t>
        <a:bodyPr/>
        <a:lstStyle/>
        <a:p>
          <a:endParaRPr lang="en-US"/>
        </a:p>
      </dgm:t>
    </dgm:pt>
    <dgm:pt modelId="{40DF04A3-9747-8243-B54B-5DA94EA7516D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STUDY</a:t>
          </a:r>
        </a:p>
      </dgm:t>
    </dgm:pt>
    <dgm:pt modelId="{2259B699-4ABB-1C40-B53D-48985AE34836}" type="parTrans" cxnId="{D2F8806C-E944-DE4A-85E8-6C38BE3AC1DE}">
      <dgm:prSet/>
      <dgm:spPr/>
      <dgm:t>
        <a:bodyPr/>
        <a:lstStyle/>
        <a:p>
          <a:endParaRPr lang="en-US"/>
        </a:p>
      </dgm:t>
    </dgm:pt>
    <dgm:pt modelId="{64594611-EE28-6C49-9BC4-900F9444367F}" type="sibTrans" cxnId="{D2F8806C-E944-DE4A-85E8-6C38BE3AC1DE}">
      <dgm:prSet/>
      <dgm:spPr/>
      <dgm:t>
        <a:bodyPr/>
        <a:lstStyle/>
        <a:p>
          <a:endParaRPr lang="en-US"/>
        </a:p>
      </dgm:t>
    </dgm:pt>
    <dgm:pt modelId="{095CB70C-5452-4548-84FD-2149C31FE51F}">
      <dgm:prSet phldrT="[Text]" phldr="1"/>
      <dgm:spPr/>
      <dgm:t>
        <a:bodyPr/>
        <a:lstStyle/>
        <a:p>
          <a:endParaRPr lang="en-US"/>
        </a:p>
      </dgm:t>
    </dgm:pt>
    <dgm:pt modelId="{3A2980EC-77CB-DA4C-80D1-A1DAF51DEF97}" type="parTrans" cxnId="{B807C66F-CBF9-684F-86E6-A51338D06B52}">
      <dgm:prSet/>
      <dgm:spPr/>
      <dgm:t>
        <a:bodyPr/>
        <a:lstStyle/>
        <a:p>
          <a:endParaRPr lang="en-US"/>
        </a:p>
      </dgm:t>
    </dgm:pt>
    <dgm:pt modelId="{C7AC0088-229A-1543-8750-536793132616}" type="sibTrans" cxnId="{B807C66F-CBF9-684F-86E6-A51338D06B52}">
      <dgm:prSet/>
      <dgm:spPr/>
      <dgm:t>
        <a:bodyPr/>
        <a:lstStyle/>
        <a:p>
          <a:endParaRPr lang="en-US"/>
        </a:p>
      </dgm:t>
    </dgm:pt>
    <dgm:pt modelId="{FFADC2A5-CD95-B341-A01E-849F02D98BA2}" type="pres">
      <dgm:prSet presAssocID="{31E4CE0A-2AC8-8C4F-A17C-6F6D646CC73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9439F8F6-614D-FA4D-9940-3C641C48B496}" type="pres">
      <dgm:prSet presAssocID="{31E4CE0A-2AC8-8C4F-A17C-6F6D646CC739}" presName="children" presStyleCnt="0"/>
      <dgm:spPr/>
    </dgm:pt>
    <dgm:pt modelId="{7C941158-DD65-0D4D-BB0F-E1A2D17B5F28}" type="pres">
      <dgm:prSet presAssocID="{31E4CE0A-2AC8-8C4F-A17C-6F6D646CC739}" presName="child1group" presStyleCnt="0"/>
      <dgm:spPr/>
    </dgm:pt>
    <dgm:pt modelId="{E66A2F35-655A-0940-8FF6-F1110C960A23}" type="pres">
      <dgm:prSet presAssocID="{31E4CE0A-2AC8-8C4F-A17C-6F6D646CC739}" presName="child1" presStyleLbl="bgAcc1" presStyleIdx="0" presStyleCnt="4"/>
      <dgm:spPr/>
    </dgm:pt>
    <dgm:pt modelId="{2B396966-FB9E-D046-AFC9-C9D049DAFB7A}" type="pres">
      <dgm:prSet presAssocID="{31E4CE0A-2AC8-8C4F-A17C-6F6D646CC739}" presName="child1Text" presStyleLbl="bgAcc1" presStyleIdx="0" presStyleCnt="4">
        <dgm:presLayoutVars>
          <dgm:bulletEnabled val="1"/>
        </dgm:presLayoutVars>
      </dgm:prSet>
      <dgm:spPr/>
    </dgm:pt>
    <dgm:pt modelId="{C586FB6D-6262-4C4D-8837-5A7382AABBE9}" type="pres">
      <dgm:prSet presAssocID="{31E4CE0A-2AC8-8C4F-A17C-6F6D646CC739}" presName="child2group" presStyleCnt="0"/>
      <dgm:spPr/>
    </dgm:pt>
    <dgm:pt modelId="{0D835C2A-1B9E-944E-948F-EB530348B775}" type="pres">
      <dgm:prSet presAssocID="{31E4CE0A-2AC8-8C4F-A17C-6F6D646CC739}" presName="child2" presStyleLbl="bgAcc1" presStyleIdx="1" presStyleCnt="4"/>
      <dgm:spPr/>
    </dgm:pt>
    <dgm:pt modelId="{2203EB2E-B0FF-0040-B41E-9F6B92880208}" type="pres">
      <dgm:prSet presAssocID="{31E4CE0A-2AC8-8C4F-A17C-6F6D646CC739}" presName="child2Text" presStyleLbl="bgAcc1" presStyleIdx="1" presStyleCnt="4">
        <dgm:presLayoutVars>
          <dgm:bulletEnabled val="1"/>
        </dgm:presLayoutVars>
      </dgm:prSet>
      <dgm:spPr/>
    </dgm:pt>
    <dgm:pt modelId="{B11053B3-98D1-584B-848A-C2D75C933E9D}" type="pres">
      <dgm:prSet presAssocID="{31E4CE0A-2AC8-8C4F-A17C-6F6D646CC739}" presName="child3group" presStyleCnt="0"/>
      <dgm:spPr/>
    </dgm:pt>
    <dgm:pt modelId="{9B8E6EC4-AD4A-7748-91A2-6630E63131F5}" type="pres">
      <dgm:prSet presAssocID="{31E4CE0A-2AC8-8C4F-A17C-6F6D646CC739}" presName="child3" presStyleLbl="bgAcc1" presStyleIdx="2" presStyleCnt="4"/>
      <dgm:spPr/>
    </dgm:pt>
    <dgm:pt modelId="{FABF50D0-C97F-F743-846F-5498D5884E68}" type="pres">
      <dgm:prSet presAssocID="{31E4CE0A-2AC8-8C4F-A17C-6F6D646CC739}" presName="child3Text" presStyleLbl="bgAcc1" presStyleIdx="2" presStyleCnt="4">
        <dgm:presLayoutVars>
          <dgm:bulletEnabled val="1"/>
        </dgm:presLayoutVars>
      </dgm:prSet>
      <dgm:spPr/>
    </dgm:pt>
    <dgm:pt modelId="{4182D785-9084-D04E-B8AD-71AFCBE012D5}" type="pres">
      <dgm:prSet presAssocID="{31E4CE0A-2AC8-8C4F-A17C-6F6D646CC739}" presName="child4group" presStyleCnt="0"/>
      <dgm:spPr/>
    </dgm:pt>
    <dgm:pt modelId="{53C92ABE-2EDD-2F4B-B236-E72BC2845ED8}" type="pres">
      <dgm:prSet presAssocID="{31E4CE0A-2AC8-8C4F-A17C-6F6D646CC739}" presName="child4" presStyleLbl="bgAcc1" presStyleIdx="3" presStyleCnt="4"/>
      <dgm:spPr/>
    </dgm:pt>
    <dgm:pt modelId="{D267A478-CC6A-BE44-AA25-09F7A9C784B0}" type="pres">
      <dgm:prSet presAssocID="{31E4CE0A-2AC8-8C4F-A17C-6F6D646CC739}" presName="child4Text" presStyleLbl="bgAcc1" presStyleIdx="3" presStyleCnt="4">
        <dgm:presLayoutVars>
          <dgm:bulletEnabled val="1"/>
        </dgm:presLayoutVars>
      </dgm:prSet>
      <dgm:spPr/>
    </dgm:pt>
    <dgm:pt modelId="{AE82B260-A675-6042-892B-35D42C17E42A}" type="pres">
      <dgm:prSet presAssocID="{31E4CE0A-2AC8-8C4F-A17C-6F6D646CC739}" presName="childPlaceholder" presStyleCnt="0"/>
      <dgm:spPr/>
    </dgm:pt>
    <dgm:pt modelId="{D96174EA-3FE9-B84C-B54F-E7047FC9C303}" type="pres">
      <dgm:prSet presAssocID="{31E4CE0A-2AC8-8C4F-A17C-6F6D646CC739}" presName="circle" presStyleCnt="0"/>
      <dgm:spPr/>
    </dgm:pt>
    <dgm:pt modelId="{3AF40FDC-AC4D-834C-BF52-DDF12CC9E9E0}" type="pres">
      <dgm:prSet presAssocID="{31E4CE0A-2AC8-8C4F-A17C-6F6D646CC739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73775ECF-C0EB-8043-8FC2-532DB438A405}" type="pres">
      <dgm:prSet presAssocID="{31E4CE0A-2AC8-8C4F-A17C-6F6D646CC739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6F9BEB40-E9CC-4E41-A18C-DE18D666E0FE}" type="pres">
      <dgm:prSet presAssocID="{31E4CE0A-2AC8-8C4F-A17C-6F6D646CC739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99E10085-A948-4647-8B6E-F94D54882B38}" type="pres">
      <dgm:prSet presAssocID="{31E4CE0A-2AC8-8C4F-A17C-6F6D646CC739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B43AFA6D-8BD7-FF41-BA5E-A4E434CEFAB5}" type="pres">
      <dgm:prSet presAssocID="{31E4CE0A-2AC8-8C4F-A17C-6F6D646CC739}" presName="quadrantPlaceholder" presStyleCnt="0"/>
      <dgm:spPr/>
    </dgm:pt>
    <dgm:pt modelId="{9C8DA5AA-46CE-AB4F-97FF-31C8101DDC4F}" type="pres">
      <dgm:prSet presAssocID="{31E4CE0A-2AC8-8C4F-A17C-6F6D646CC739}" presName="center1" presStyleLbl="fgShp" presStyleIdx="0" presStyleCnt="2"/>
      <dgm:spPr/>
    </dgm:pt>
    <dgm:pt modelId="{1F66DBFE-9EA0-634D-98AF-267F87D843B8}" type="pres">
      <dgm:prSet presAssocID="{31E4CE0A-2AC8-8C4F-A17C-6F6D646CC739}" presName="center2" presStyleLbl="fgShp" presStyleIdx="1" presStyleCnt="2"/>
      <dgm:spPr/>
    </dgm:pt>
  </dgm:ptLst>
  <dgm:cxnLst>
    <dgm:cxn modelId="{19437A0A-1E22-4B4C-BF9C-BD2EA9D4601C}" type="presOf" srcId="{65F72BFC-9871-374F-A968-BCC86AD75576}" destId="{0D835C2A-1B9E-944E-948F-EB530348B775}" srcOrd="0" destOrd="0" presId="urn:microsoft.com/office/officeart/2005/8/layout/cycle4"/>
    <dgm:cxn modelId="{CD24352F-8B47-C04B-B7B5-D6597217F920}" type="presOf" srcId="{544E6606-F73E-094D-B300-6B5D623C34DF}" destId="{3AF40FDC-AC4D-834C-BF52-DDF12CC9E9E0}" srcOrd="0" destOrd="0" presId="urn:microsoft.com/office/officeart/2005/8/layout/cycle4"/>
    <dgm:cxn modelId="{4B6AD536-2129-A541-A7F7-E66F6EF8B1E4}" type="presOf" srcId="{65F72BFC-9871-374F-A968-BCC86AD75576}" destId="{2203EB2E-B0FF-0040-B41E-9F6B92880208}" srcOrd="1" destOrd="0" presId="urn:microsoft.com/office/officeart/2005/8/layout/cycle4"/>
    <dgm:cxn modelId="{E6275538-7D7C-E147-9DA9-52FC9EBCC009}" type="presOf" srcId="{6397C15C-CC64-C94B-A21C-B36136D4366D}" destId="{2B396966-FB9E-D046-AFC9-C9D049DAFB7A}" srcOrd="1" destOrd="0" presId="urn:microsoft.com/office/officeart/2005/8/layout/cycle4"/>
    <dgm:cxn modelId="{2433D85D-754A-EE45-BEE7-C0813A55E70F}" type="presOf" srcId="{A2F159E0-D615-F14B-B629-EB0EE72867F3}" destId="{73775ECF-C0EB-8043-8FC2-532DB438A405}" srcOrd="0" destOrd="0" presId="urn:microsoft.com/office/officeart/2005/8/layout/cycle4"/>
    <dgm:cxn modelId="{D2F8806C-E944-DE4A-85E8-6C38BE3AC1DE}" srcId="{31E4CE0A-2AC8-8C4F-A17C-6F6D646CC739}" destId="{40DF04A3-9747-8243-B54B-5DA94EA7516D}" srcOrd="3" destOrd="0" parTransId="{2259B699-4ABB-1C40-B53D-48985AE34836}" sibTransId="{64594611-EE28-6C49-9BC4-900F9444367F}"/>
    <dgm:cxn modelId="{B807C66F-CBF9-684F-86E6-A51338D06B52}" srcId="{40DF04A3-9747-8243-B54B-5DA94EA7516D}" destId="{095CB70C-5452-4548-84FD-2149C31FE51F}" srcOrd="0" destOrd="0" parTransId="{3A2980EC-77CB-DA4C-80D1-A1DAF51DEF97}" sibTransId="{C7AC0088-229A-1543-8750-536793132616}"/>
    <dgm:cxn modelId="{E4CC1852-457A-874E-BFBB-870C945A31E7}" srcId="{31E4CE0A-2AC8-8C4F-A17C-6F6D646CC739}" destId="{A2F159E0-D615-F14B-B629-EB0EE72867F3}" srcOrd="1" destOrd="0" parTransId="{3C6ADF62-65CC-B443-97DB-7E24EA2DBE22}" sibTransId="{1EE1EFF6-1299-A343-87A6-EF070A69C3EA}"/>
    <dgm:cxn modelId="{EEBFC557-9ECC-4A46-9F15-9052CE8E0943}" type="presOf" srcId="{2A098711-F564-5743-A040-EB5DA4FF5A20}" destId="{FABF50D0-C97F-F743-846F-5498D5884E68}" srcOrd="1" destOrd="0" presId="urn:microsoft.com/office/officeart/2005/8/layout/cycle4"/>
    <dgm:cxn modelId="{1FD14A7A-E244-FC4B-B136-66772AE1C439}" type="presOf" srcId="{2A098711-F564-5743-A040-EB5DA4FF5A20}" destId="{9B8E6EC4-AD4A-7748-91A2-6630E63131F5}" srcOrd="0" destOrd="0" presId="urn:microsoft.com/office/officeart/2005/8/layout/cycle4"/>
    <dgm:cxn modelId="{85B7077D-9FF9-5144-865B-AFE741578D8D}" type="presOf" srcId="{76B689E9-C786-0B42-82FC-0A7DC8501E46}" destId="{6F9BEB40-E9CC-4E41-A18C-DE18D666E0FE}" srcOrd="0" destOrd="0" presId="urn:microsoft.com/office/officeart/2005/8/layout/cycle4"/>
    <dgm:cxn modelId="{D9EC537E-130C-C840-831E-5794A3448F1A}" type="presOf" srcId="{095CB70C-5452-4548-84FD-2149C31FE51F}" destId="{D267A478-CC6A-BE44-AA25-09F7A9C784B0}" srcOrd="1" destOrd="0" presId="urn:microsoft.com/office/officeart/2005/8/layout/cycle4"/>
    <dgm:cxn modelId="{A3A9DF9C-B3DE-D84F-A96B-6B9E980D32E0}" type="presOf" srcId="{31E4CE0A-2AC8-8C4F-A17C-6F6D646CC739}" destId="{FFADC2A5-CD95-B341-A01E-849F02D98BA2}" srcOrd="0" destOrd="0" presId="urn:microsoft.com/office/officeart/2005/8/layout/cycle4"/>
    <dgm:cxn modelId="{26724EA1-D952-1E41-98E3-1C61975902D0}" type="presOf" srcId="{6397C15C-CC64-C94B-A21C-B36136D4366D}" destId="{E66A2F35-655A-0940-8FF6-F1110C960A23}" srcOrd="0" destOrd="0" presId="urn:microsoft.com/office/officeart/2005/8/layout/cycle4"/>
    <dgm:cxn modelId="{6AB829C2-3DCE-1144-A831-5BD3A67CEE4D}" type="presOf" srcId="{095CB70C-5452-4548-84FD-2149C31FE51F}" destId="{53C92ABE-2EDD-2F4B-B236-E72BC2845ED8}" srcOrd="0" destOrd="0" presId="urn:microsoft.com/office/officeart/2005/8/layout/cycle4"/>
    <dgm:cxn modelId="{7FE6F4D9-C536-6945-A07B-CD24CAAAEA37}" srcId="{31E4CE0A-2AC8-8C4F-A17C-6F6D646CC739}" destId="{544E6606-F73E-094D-B300-6B5D623C34DF}" srcOrd="0" destOrd="0" parTransId="{DAD385BD-7E85-7C4B-BF38-356A8AF975E5}" sibTransId="{30A4B4F1-F5C5-BB44-86EB-A6347A08E7E8}"/>
    <dgm:cxn modelId="{218FCADB-258E-8642-8022-BC23D7B52B50}" srcId="{544E6606-F73E-094D-B300-6B5D623C34DF}" destId="{6397C15C-CC64-C94B-A21C-B36136D4366D}" srcOrd="0" destOrd="0" parTransId="{8D3D9575-14AD-6147-A26D-7B7FD36371EE}" sibTransId="{9CD74CFD-714E-9B4D-BDB1-2C7470CFF342}"/>
    <dgm:cxn modelId="{0138BEE1-8C36-B94D-BE0B-FB07D134127D}" type="presOf" srcId="{40DF04A3-9747-8243-B54B-5DA94EA7516D}" destId="{99E10085-A948-4647-8B6E-F94D54882B38}" srcOrd="0" destOrd="0" presId="urn:microsoft.com/office/officeart/2005/8/layout/cycle4"/>
    <dgm:cxn modelId="{52AEE7E2-A5EB-DA4D-B100-D89F9ED96186}" srcId="{76B689E9-C786-0B42-82FC-0A7DC8501E46}" destId="{2A098711-F564-5743-A040-EB5DA4FF5A20}" srcOrd="0" destOrd="0" parTransId="{CAEDD46A-D645-2B43-8BE4-81896990D79F}" sibTransId="{99B91D10-7A2A-6947-B56C-7B2728CA80CB}"/>
    <dgm:cxn modelId="{C794E6E3-861A-1742-A535-2E83A90FC9F8}" srcId="{31E4CE0A-2AC8-8C4F-A17C-6F6D646CC739}" destId="{76B689E9-C786-0B42-82FC-0A7DC8501E46}" srcOrd="2" destOrd="0" parTransId="{E9AB1CA2-F467-BA4D-AF39-245D1FA7F58F}" sibTransId="{FC39163C-D955-D242-88BD-9AF653273CA9}"/>
    <dgm:cxn modelId="{BAC44FE8-415D-CC41-8D67-6909DA9F6960}" srcId="{A2F159E0-D615-F14B-B629-EB0EE72867F3}" destId="{65F72BFC-9871-374F-A968-BCC86AD75576}" srcOrd="0" destOrd="0" parTransId="{A4E03BE6-16E9-6D44-AF68-977CB73A9E52}" sibTransId="{03EF59CE-A835-5545-B750-A75672785EE5}"/>
    <dgm:cxn modelId="{E075BAAB-4CEF-C341-9397-042E0801A708}" type="presParOf" srcId="{FFADC2A5-CD95-B341-A01E-849F02D98BA2}" destId="{9439F8F6-614D-FA4D-9940-3C641C48B496}" srcOrd="0" destOrd="0" presId="urn:microsoft.com/office/officeart/2005/8/layout/cycle4"/>
    <dgm:cxn modelId="{EFDD4E3D-F5BF-9E46-9973-9B642C14BB77}" type="presParOf" srcId="{9439F8F6-614D-FA4D-9940-3C641C48B496}" destId="{7C941158-DD65-0D4D-BB0F-E1A2D17B5F28}" srcOrd="0" destOrd="0" presId="urn:microsoft.com/office/officeart/2005/8/layout/cycle4"/>
    <dgm:cxn modelId="{D5E03B7C-7562-4943-B211-D104472D713A}" type="presParOf" srcId="{7C941158-DD65-0D4D-BB0F-E1A2D17B5F28}" destId="{E66A2F35-655A-0940-8FF6-F1110C960A23}" srcOrd="0" destOrd="0" presId="urn:microsoft.com/office/officeart/2005/8/layout/cycle4"/>
    <dgm:cxn modelId="{E9C46E6F-1721-CB49-BE6B-A3C16EDA696D}" type="presParOf" srcId="{7C941158-DD65-0D4D-BB0F-E1A2D17B5F28}" destId="{2B396966-FB9E-D046-AFC9-C9D049DAFB7A}" srcOrd="1" destOrd="0" presId="urn:microsoft.com/office/officeart/2005/8/layout/cycle4"/>
    <dgm:cxn modelId="{D3490F28-4370-094C-BA90-051F186771A5}" type="presParOf" srcId="{9439F8F6-614D-FA4D-9940-3C641C48B496}" destId="{C586FB6D-6262-4C4D-8837-5A7382AABBE9}" srcOrd="1" destOrd="0" presId="urn:microsoft.com/office/officeart/2005/8/layout/cycle4"/>
    <dgm:cxn modelId="{FF44FC21-8590-674F-98B0-E0C8EA4CB2CF}" type="presParOf" srcId="{C586FB6D-6262-4C4D-8837-5A7382AABBE9}" destId="{0D835C2A-1B9E-944E-948F-EB530348B775}" srcOrd="0" destOrd="0" presId="urn:microsoft.com/office/officeart/2005/8/layout/cycle4"/>
    <dgm:cxn modelId="{6F779495-54CE-1840-9322-3D43C267F890}" type="presParOf" srcId="{C586FB6D-6262-4C4D-8837-5A7382AABBE9}" destId="{2203EB2E-B0FF-0040-B41E-9F6B92880208}" srcOrd="1" destOrd="0" presId="urn:microsoft.com/office/officeart/2005/8/layout/cycle4"/>
    <dgm:cxn modelId="{9380AC99-C4D7-034D-A00F-B4D834EC418F}" type="presParOf" srcId="{9439F8F6-614D-FA4D-9940-3C641C48B496}" destId="{B11053B3-98D1-584B-848A-C2D75C933E9D}" srcOrd="2" destOrd="0" presId="urn:microsoft.com/office/officeart/2005/8/layout/cycle4"/>
    <dgm:cxn modelId="{E9A06A51-8A09-6B48-8589-D1B7D11A759D}" type="presParOf" srcId="{B11053B3-98D1-584B-848A-C2D75C933E9D}" destId="{9B8E6EC4-AD4A-7748-91A2-6630E63131F5}" srcOrd="0" destOrd="0" presId="urn:microsoft.com/office/officeart/2005/8/layout/cycle4"/>
    <dgm:cxn modelId="{FD6E7047-8A0D-8847-8233-FDC46C86C9EE}" type="presParOf" srcId="{B11053B3-98D1-584B-848A-C2D75C933E9D}" destId="{FABF50D0-C97F-F743-846F-5498D5884E68}" srcOrd="1" destOrd="0" presId="urn:microsoft.com/office/officeart/2005/8/layout/cycle4"/>
    <dgm:cxn modelId="{94C3CF6C-415A-334F-8B50-8A1213A3AA0A}" type="presParOf" srcId="{9439F8F6-614D-FA4D-9940-3C641C48B496}" destId="{4182D785-9084-D04E-B8AD-71AFCBE012D5}" srcOrd="3" destOrd="0" presId="urn:microsoft.com/office/officeart/2005/8/layout/cycle4"/>
    <dgm:cxn modelId="{1EC43AED-C596-F245-97C9-98A4F49E8DFB}" type="presParOf" srcId="{4182D785-9084-D04E-B8AD-71AFCBE012D5}" destId="{53C92ABE-2EDD-2F4B-B236-E72BC2845ED8}" srcOrd="0" destOrd="0" presId="urn:microsoft.com/office/officeart/2005/8/layout/cycle4"/>
    <dgm:cxn modelId="{DA61C3E7-66EA-9247-9762-C00C5C3DF289}" type="presParOf" srcId="{4182D785-9084-D04E-B8AD-71AFCBE012D5}" destId="{D267A478-CC6A-BE44-AA25-09F7A9C784B0}" srcOrd="1" destOrd="0" presId="urn:microsoft.com/office/officeart/2005/8/layout/cycle4"/>
    <dgm:cxn modelId="{E397ABD7-1302-F14E-8C99-1844BE318DA8}" type="presParOf" srcId="{9439F8F6-614D-FA4D-9940-3C641C48B496}" destId="{AE82B260-A675-6042-892B-35D42C17E42A}" srcOrd="4" destOrd="0" presId="urn:microsoft.com/office/officeart/2005/8/layout/cycle4"/>
    <dgm:cxn modelId="{B2508319-3204-1B47-9552-DD321A0F7F18}" type="presParOf" srcId="{FFADC2A5-CD95-B341-A01E-849F02D98BA2}" destId="{D96174EA-3FE9-B84C-B54F-E7047FC9C303}" srcOrd="1" destOrd="0" presId="urn:microsoft.com/office/officeart/2005/8/layout/cycle4"/>
    <dgm:cxn modelId="{851A67F2-40D9-8245-B4B8-9D203FA10CB6}" type="presParOf" srcId="{D96174EA-3FE9-B84C-B54F-E7047FC9C303}" destId="{3AF40FDC-AC4D-834C-BF52-DDF12CC9E9E0}" srcOrd="0" destOrd="0" presId="urn:microsoft.com/office/officeart/2005/8/layout/cycle4"/>
    <dgm:cxn modelId="{1AC8D2BE-98DE-FF46-A8E6-2831A82B517D}" type="presParOf" srcId="{D96174EA-3FE9-B84C-B54F-E7047FC9C303}" destId="{73775ECF-C0EB-8043-8FC2-532DB438A405}" srcOrd="1" destOrd="0" presId="urn:microsoft.com/office/officeart/2005/8/layout/cycle4"/>
    <dgm:cxn modelId="{3FD10086-A382-C441-8D4E-2AAB8B88F721}" type="presParOf" srcId="{D96174EA-3FE9-B84C-B54F-E7047FC9C303}" destId="{6F9BEB40-E9CC-4E41-A18C-DE18D666E0FE}" srcOrd="2" destOrd="0" presId="urn:microsoft.com/office/officeart/2005/8/layout/cycle4"/>
    <dgm:cxn modelId="{55BE5188-E685-F24D-AAE1-CA5D52EC9C3B}" type="presParOf" srcId="{D96174EA-3FE9-B84C-B54F-E7047FC9C303}" destId="{99E10085-A948-4647-8B6E-F94D54882B38}" srcOrd="3" destOrd="0" presId="urn:microsoft.com/office/officeart/2005/8/layout/cycle4"/>
    <dgm:cxn modelId="{4F9264D2-8956-514F-9252-A2A7E3734716}" type="presParOf" srcId="{D96174EA-3FE9-B84C-B54F-E7047FC9C303}" destId="{B43AFA6D-8BD7-FF41-BA5E-A4E434CEFAB5}" srcOrd="4" destOrd="0" presId="urn:microsoft.com/office/officeart/2005/8/layout/cycle4"/>
    <dgm:cxn modelId="{9D8382C1-49FB-4D49-88D7-72E41EF8D872}" type="presParOf" srcId="{FFADC2A5-CD95-B341-A01E-849F02D98BA2}" destId="{9C8DA5AA-46CE-AB4F-97FF-31C8101DDC4F}" srcOrd="2" destOrd="0" presId="urn:microsoft.com/office/officeart/2005/8/layout/cycle4"/>
    <dgm:cxn modelId="{1BABA5D7-725F-E940-88FE-A9D9C4816D58}" type="presParOf" srcId="{FFADC2A5-CD95-B341-A01E-849F02D98BA2}" destId="{1F66DBFE-9EA0-634D-98AF-267F87D843B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1E4CE0A-2AC8-8C4F-A17C-6F6D646CC739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4E6606-F73E-094D-B300-6B5D623C34DF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ACT</a:t>
          </a:r>
        </a:p>
      </dgm:t>
    </dgm:pt>
    <dgm:pt modelId="{DAD385BD-7E85-7C4B-BF38-356A8AF975E5}" type="parTrans" cxnId="{7FE6F4D9-C536-6945-A07B-CD24CAAAEA37}">
      <dgm:prSet/>
      <dgm:spPr/>
      <dgm:t>
        <a:bodyPr/>
        <a:lstStyle/>
        <a:p>
          <a:endParaRPr lang="en-US"/>
        </a:p>
      </dgm:t>
    </dgm:pt>
    <dgm:pt modelId="{30A4B4F1-F5C5-BB44-86EB-A6347A08E7E8}" type="sibTrans" cxnId="{7FE6F4D9-C536-6945-A07B-CD24CAAAEA37}">
      <dgm:prSet/>
      <dgm:spPr/>
      <dgm:t>
        <a:bodyPr/>
        <a:lstStyle/>
        <a:p>
          <a:endParaRPr lang="en-US"/>
        </a:p>
      </dgm:t>
    </dgm:pt>
    <dgm:pt modelId="{6397C15C-CC64-C94B-A21C-B36136D4366D}">
      <dgm:prSet phldrT="[Text]" phldr="1"/>
      <dgm:spPr/>
      <dgm:t>
        <a:bodyPr/>
        <a:lstStyle/>
        <a:p>
          <a:endParaRPr lang="en-US"/>
        </a:p>
      </dgm:t>
    </dgm:pt>
    <dgm:pt modelId="{8D3D9575-14AD-6147-A26D-7B7FD36371EE}" type="parTrans" cxnId="{218FCADB-258E-8642-8022-BC23D7B52B50}">
      <dgm:prSet/>
      <dgm:spPr/>
      <dgm:t>
        <a:bodyPr/>
        <a:lstStyle/>
        <a:p>
          <a:endParaRPr lang="en-US"/>
        </a:p>
      </dgm:t>
    </dgm:pt>
    <dgm:pt modelId="{9CD74CFD-714E-9B4D-BDB1-2C7470CFF342}" type="sibTrans" cxnId="{218FCADB-258E-8642-8022-BC23D7B52B50}">
      <dgm:prSet/>
      <dgm:spPr/>
      <dgm:t>
        <a:bodyPr/>
        <a:lstStyle/>
        <a:p>
          <a:endParaRPr lang="en-US"/>
        </a:p>
      </dgm:t>
    </dgm:pt>
    <dgm:pt modelId="{A2F159E0-D615-F14B-B629-EB0EE72867F3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PLAN</a:t>
          </a:r>
        </a:p>
      </dgm:t>
    </dgm:pt>
    <dgm:pt modelId="{3C6ADF62-65CC-B443-97DB-7E24EA2DBE22}" type="parTrans" cxnId="{E4CC1852-457A-874E-BFBB-870C945A31E7}">
      <dgm:prSet/>
      <dgm:spPr/>
      <dgm:t>
        <a:bodyPr/>
        <a:lstStyle/>
        <a:p>
          <a:endParaRPr lang="en-US"/>
        </a:p>
      </dgm:t>
    </dgm:pt>
    <dgm:pt modelId="{1EE1EFF6-1299-A343-87A6-EF070A69C3EA}" type="sibTrans" cxnId="{E4CC1852-457A-874E-BFBB-870C945A31E7}">
      <dgm:prSet/>
      <dgm:spPr/>
      <dgm:t>
        <a:bodyPr/>
        <a:lstStyle/>
        <a:p>
          <a:endParaRPr lang="en-US"/>
        </a:p>
      </dgm:t>
    </dgm:pt>
    <dgm:pt modelId="{65F72BFC-9871-374F-A968-BCC86AD75576}">
      <dgm:prSet phldrT="[Text]" phldr="1"/>
      <dgm:spPr/>
      <dgm:t>
        <a:bodyPr/>
        <a:lstStyle/>
        <a:p>
          <a:endParaRPr lang="en-US"/>
        </a:p>
      </dgm:t>
    </dgm:pt>
    <dgm:pt modelId="{A4E03BE6-16E9-6D44-AF68-977CB73A9E52}" type="parTrans" cxnId="{BAC44FE8-415D-CC41-8D67-6909DA9F6960}">
      <dgm:prSet/>
      <dgm:spPr/>
      <dgm:t>
        <a:bodyPr/>
        <a:lstStyle/>
        <a:p>
          <a:endParaRPr lang="en-US"/>
        </a:p>
      </dgm:t>
    </dgm:pt>
    <dgm:pt modelId="{03EF59CE-A835-5545-B750-A75672785EE5}" type="sibTrans" cxnId="{BAC44FE8-415D-CC41-8D67-6909DA9F6960}">
      <dgm:prSet/>
      <dgm:spPr/>
      <dgm:t>
        <a:bodyPr/>
        <a:lstStyle/>
        <a:p>
          <a:endParaRPr lang="en-US"/>
        </a:p>
      </dgm:t>
    </dgm:pt>
    <dgm:pt modelId="{76B689E9-C786-0B42-82FC-0A7DC8501E46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DO</a:t>
          </a:r>
        </a:p>
      </dgm:t>
    </dgm:pt>
    <dgm:pt modelId="{E9AB1CA2-F467-BA4D-AF39-245D1FA7F58F}" type="parTrans" cxnId="{C794E6E3-861A-1742-A535-2E83A90FC9F8}">
      <dgm:prSet/>
      <dgm:spPr/>
      <dgm:t>
        <a:bodyPr/>
        <a:lstStyle/>
        <a:p>
          <a:endParaRPr lang="en-US"/>
        </a:p>
      </dgm:t>
    </dgm:pt>
    <dgm:pt modelId="{FC39163C-D955-D242-88BD-9AF653273CA9}" type="sibTrans" cxnId="{C794E6E3-861A-1742-A535-2E83A90FC9F8}">
      <dgm:prSet/>
      <dgm:spPr/>
      <dgm:t>
        <a:bodyPr/>
        <a:lstStyle/>
        <a:p>
          <a:endParaRPr lang="en-US"/>
        </a:p>
      </dgm:t>
    </dgm:pt>
    <dgm:pt modelId="{2A098711-F564-5743-A040-EB5DA4FF5A20}">
      <dgm:prSet phldrT="[Text]" phldr="1"/>
      <dgm:spPr/>
      <dgm:t>
        <a:bodyPr/>
        <a:lstStyle/>
        <a:p>
          <a:endParaRPr lang="en-US"/>
        </a:p>
      </dgm:t>
    </dgm:pt>
    <dgm:pt modelId="{CAEDD46A-D645-2B43-8BE4-81896990D79F}" type="parTrans" cxnId="{52AEE7E2-A5EB-DA4D-B100-D89F9ED96186}">
      <dgm:prSet/>
      <dgm:spPr/>
      <dgm:t>
        <a:bodyPr/>
        <a:lstStyle/>
        <a:p>
          <a:endParaRPr lang="en-US"/>
        </a:p>
      </dgm:t>
    </dgm:pt>
    <dgm:pt modelId="{99B91D10-7A2A-6947-B56C-7B2728CA80CB}" type="sibTrans" cxnId="{52AEE7E2-A5EB-DA4D-B100-D89F9ED96186}">
      <dgm:prSet/>
      <dgm:spPr/>
      <dgm:t>
        <a:bodyPr/>
        <a:lstStyle/>
        <a:p>
          <a:endParaRPr lang="en-US"/>
        </a:p>
      </dgm:t>
    </dgm:pt>
    <dgm:pt modelId="{40DF04A3-9747-8243-B54B-5DA94EA7516D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STUDY</a:t>
          </a:r>
        </a:p>
      </dgm:t>
    </dgm:pt>
    <dgm:pt modelId="{2259B699-4ABB-1C40-B53D-48985AE34836}" type="parTrans" cxnId="{D2F8806C-E944-DE4A-85E8-6C38BE3AC1DE}">
      <dgm:prSet/>
      <dgm:spPr/>
      <dgm:t>
        <a:bodyPr/>
        <a:lstStyle/>
        <a:p>
          <a:endParaRPr lang="en-US"/>
        </a:p>
      </dgm:t>
    </dgm:pt>
    <dgm:pt modelId="{64594611-EE28-6C49-9BC4-900F9444367F}" type="sibTrans" cxnId="{D2F8806C-E944-DE4A-85E8-6C38BE3AC1DE}">
      <dgm:prSet/>
      <dgm:spPr/>
      <dgm:t>
        <a:bodyPr/>
        <a:lstStyle/>
        <a:p>
          <a:endParaRPr lang="en-US"/>
        </a:p>
      </dgm:t>
    </dgm:pt>
    <dgm:pt modelId="{095CB70C-5452-4548-84FD-2149C31FE51F}">
      <dgm:prSet phldrT="[Text]" phldr="1"/>
      <dgm:spPr/>
      <dgm:t>
        <a:bodyPr/>
        <a:lstStyle/>
        <a:p>
          <a:endParaRPr lang="en-US"/>
        </a:p>
      </dgm:t>
    </dgm:pt>
    <dgm:pt modelId="{3A2980EC-77CB-DA4C-80D1-A1DAF51DEF97}" type="parTrans" cxnId="{B807C66F-CBF9-684F-86E6-A51338D06B52}">
      <dgm:prSet/>
      <dgm:spPr/>
      <dgm:t>
        <a:bodyPr/>
        <a:lstStyle/>
        <a:p>
          <a:endParaRPr lang="en-US"/>
        </a:p>
      </dgm:t>
    </dgm:pt>
    <dgm:pt modelId="{C7AC0088-229A-1543-8750-536793132616}" type="sibTrans" cxnId="{B807C66F-CBF9-684F-86E6-A51338D06B52}">
      <dgm:prSet/>
      <dgm:spPr/>
      <dgm:t>
        <a:bodyPr/>
        <a:lstStyle/>
        <a:p>
          <a:endParaRPr lang="en-US"/>
        </a:p>
      </dgm:t>
    </dgm:pt>
    <dgm:pt modelId="{FFADC2A5-CD95-B341-A01E-849F02D98BA2}" type="pres">
      <dgm:prSet presAssocID="{31E4CE0A-2AC8-8C4F-A17C-6F6D646CC73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9439F8F6-614D-FA4D-9940-3C641C48B496}" type="pres">
      <dgm:prSet presAssocID="{31E4CE0A-2AC8-8C4F-A17C-6F6D646CC739}" presName="children" presStyleCnt="0"/>
      <dgm:spPr/>
    </dgm:pt>
    <dgm:pt modelId="{7C941158-DD65-0D4D-BB0F-E1A2D17B5F28}" type="pres">
      <dgm:prSet presAssocID="{31E4CE0A-2AC8-8C4F-A17C-6F6D646CC739}" presName="child1group" presStyleCnt="0"/>
      <dgm:spPr/>
    </dgm:pt>
    <dgm:pt modelId="{E66A2F35-655A-0940-8FF6-F1110C960A23}" type="pres">
      <dgm:prSet presAssocID="{31E4CE0A-2AC8-8C4F-A17C-6F6D646CC739}" presName="child1" presStyleLbl="bgAcc1" presStyleIdx="0" presStyleCnt="4"/>
      <dgm:spPr/>
    </dgm:pt>
    <dgm:pt modelId="{2B396966-FB9E-D046-AFC9-C9D049DAFB7A}" type="pres">
      <dgm:prSet presAssocID="{31E4CE0A-2AC8-8C4F-A17C-6F6D646CC739}" presName="child1Text" presStyleLbl="bgAcc1" presStyleIdx="0" presStyleCnt="4">
        <dgm:presLayoutVars>
          <dgm:bulletEnabled val="1"/>
        </dgm:presLayoutVars>
      </dgm:prSet>
      <dgm:spPr/>
    </dgm:pt>
    <dgm:pt modelId="{C586FB6D-6262-4C4D-8837-5A7382AABBE9}" type="pres">
      <dgm:prSet presAssocID="{31E4CE0A-2AC8-8C4F-A17C-6F6D646CC739}" presName="child2group" presStyleCnt="0"/>
      <dgm:spPr/>
    </dgm:pt>
    <dgm:pt modelId="{0D835C2A-1B9E-944E-948F-EB530348B775}" type="pres">
      <dgm:prSet presAssocID="{31E4CE0A-2AC8-8C4F-A17C-6F6D646CC739}" presName="child2" presStyleLbl="bgAcc1" presStyleIdx="1" presStyleCnt="4"/>
      <dgm:spPr/>
    </dgm:pt>
    <dgm:pt modelId="{2203EB2E-B0FF-0040-B41E-9F6B92880208}" type="pres">
      <dgm:prSet presAssocID="{31E4CE0A-2AC8-8C4F-A17C-6F6D646CC739}" presName="child2Text" presStyleLbl="bgAcc1" presStyleIdx="1" presStyleCnt="4">
        <dgm:presLayoutVars>
          <dgm:bulletEnabled val="1"/>
        </dgm:presLayoutVars>
      </dgm:prSet>
      <dgm:spPr/>
    </dgm:pt>
    <dgm:pt modelId="{B11053B3-98D1-584B-848A-C2D75C933E9D}" type="pres">
      <dgm:prSet presAssocID="{31E4CE0A-2AC8-8C4F-A17C-6F6D646CC739}" presName="child3group" presStyleCnt="0"/>
      <dgm:spPr/>
    </dgm:pt>
    <dgm:pt modelId="{9B8E6EC4-AD4A-7748-91A2-6630E63131F5}" type="pres">
      <dgm:prSet presAssocID="{31E4CE0A-2AC8-8C4F-A17C-6F6D646CC739}" presName="child3" presStyleLbl="bgAcc1" presStyleIdx="2" presStyleCnt="4"/>
      <dgm:spPr/>
    </dgm:pt>
    <dgm:pt modelId="{FABF50D0-C97F-F743-846F-5498D5884E68}" type="pres">
      <dgm:prSet presAssocID="{31E4CE0A-2AC8-8C4F-A17C-6F6D646CC739}" presName="child3Text" presStyleLbl="bgAcc1" presStyleIdx="2" presStyleCnt="4">
        <dgm:presLayoutVars>
          <dgm:bulletEnabled val="1"/>
        </dgm:presLayoutVars>
      </dgm:prSet>
      <dgm:spPr/>
    </dgm:pt>
    <dgm:pt modelId="{4182D785-9084-D04E-B8AD-71AFCBE012D5}" type="pres">
      <dgm:prSet presAssocID="{31E4CE0A-2AC8-8C4F-A17C-6F6D646CC739}" presName="child4group" presStyleCnt="0"/>
      <dgm:spPr/>
    </dgm:pt>
    <dgm:pt modelId="{53C92ABE-2EDD-2F4B-B236-E72BC2845ED8}" type="pres">
      <dgm:prSet presAssocID="{31E4CE0A-2AC8-8C4F-A17C-6F6D646CC739}" presName="child4" presStyleLbl="bgAcc1" presStyleIdx="3" presStyleCnt="4"/>
      <dgm:spPr/>
    </dgm:pt>
    <dgm:pt modelId="{D267A478-CC6A-BE44-AA25-09F7A9C784B0}" type="pres">
      <dgm:prSet presAssocID="{31E4CE0A-2AC8-8C4F-A17C-6F6D646CC739}" presName="child4Text" presStyleLbl="bgAcc1" presStyleIdx="3" presStyleCnt="4">
        <dgm:presLayoutVars>
          <dgm:bulletEnabled val="1"/>
        </dgm:presLayoutVars>
      </dgm:prSet>
      <dgm:spPr/>
    </dgm:pt>
    <dgm:pt modelId="{AE82B260-A675-6042-892B-35D42C17E42A}" type="pres">
      <dgm:prSet presAssocID="{31E4CE0A-2AC8-8C4F-A17C-6F6D646CC739}" presName="childPlaceholder" presStyleCnt="0"/>
      <dgm:spPr/>
    </dgm:pt>
    <dgm:pt modelId="{D96174EA-3FE9-B84C-B54F-E7047FC9C303}" type="pres">
      <dgm:prSet presAssocID="{31E4CE0A-2AC8-8C4F-A17C-6F6D646CC739}" presName="circle" presStyleCnt="0"/>
      <dgm:spPr/>
    </dgm:pt>
    <dgm:pt modelId="{3AF40FDC-AC4D-834C-BF52-DDF12CC9E9E0}" type="pres">
      <dgm:prSet presAssocID="{31E4CE0A-2AC8-8C4F-A17C-6F6D646CC739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73775ECF-C0EB-8043-8FC2-532DB438A405}" type="pres">
      <dgm:prSet presAssocID="{31E4CE0A-2AC8-8C4F-A17C-6F6D646CC739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6F9BEB40-E9CC-4E41-A18C-DE18D666E0FE}" type="pres">
      <dgm:prSet presAssocID="{31E4CE0A-2AC8-8C4F-A17C-6F6D646CC739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99E10085-A948-4647-8B6E-F94D54882B38}" type="pres">
      <dgm:prSet presAssocID="{31E4CE0A-2AC8-8C4F-A17C-6F6D646CC739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B43AFA6D-8BD7-FF41-BA5E-A4E434CEFAB5}" type="pres">
      <dgm:prSet presAssocID="{31E4CE0A-2AC8-8C4F-A17C-6F6D646CC739}" presName="quadrantPlaceholder" presStyleCnt="0"/>
      <dgm:spPr/>
    </dgm:pt>
    <dgm:pt modelId="{9C8DA5AA-46CE-AB4F-97FF-31C8101DDC4F}" type="pres">
      <dgm:prSet presAssocID="{31E4CE0A-2AC8-8C4F-A17C-6F6D646CC739}" presName="center1" presStyleLbl="fgShp" presStyleIdx="0" presStyleCnt="2"/>
      <dgm:spPr/>
    </dgm:pt>
    <dgm:pt modelId="{1F66DBFE-9EA0-634D-98AF-267F87D843B8}" type="pres">
      <dgm:prSet presAssocID="{31E4CE0A-2AC8-8C4F-A17C-6F6D646CC739}" presName="center2" presStyleLbl="fgShp" presStyleIdx="1" presStyleCnt="2"/>
      <dgm:spPr/>
    </dgm:pt>
  </dgm:ptLst>
  <dgm:cxnLst>
    <dgm:cxn modelId="{19437A0A-1E22-4B4C-BF9C-BD2EA9D4601C}" type="presOf" srcId="{65F72BFC-9871-374F-A968-BCC86AD75576}" destId="{0D835C2A-1B9E-944E-948F-EB530348B775}" srcOrd="0" destOrd="0" presId="urn:microsoft.com/office/officeart/2005/8/layout/cycle4"/>
    <dgm:cxn modelId="{CD24352F-8B47-C04B-B7B5-D6597217F920}" type="presOf" srcId="{544E6606-F73E-094D-B300-6B5D623C34DF}" destId="{3AF40FDC-AC4D-834C-BF52-DDF12CC9E9E0}" srcOrd="0" destOrd="0" presId="urn:microsoft.com/office/officeart/2005/8/layout/cycle4"/>
    <dgm:cxn modelId="{4B6AD536-2129-A541-A7F7-E66F6EF8B1E4}" type="presOf" srcId="{65F72BFC-9871-374F-A968-BCC86AD75576}" destId="{2203EB2E-B0FF-0040-B41E-9F6B92880208}" srcOrd="1" destOrd="0" presId="urn:microsoft.com/office/officeart/2005/8/layout/cycle4"/>
    <dgm:cxn modelId="{E6275538-7D7C-E147-9DA9-52FC9EBCC009}" type="presOf" srcId="{6397C15C-CC64-C94B-A21C-B36136D4366D}" destId="{2B396966-FB9E-D046-AFC9-C9D049DAFB7A}" srcOrd="1" destOrd="0" presId="urn:microsoft.com/office/officeart/2005/8/layout/cycle4"/>
    <dgm:cxn modelId="{2433D85D-754A-EE45-BEE7-C0813A55E70F}" type="presOf" srcId="{A2F159E0-D615-F14B-B629-EB0EE72867F3}" destId="{73775ECF-C0EB-8043-8FC2-532DB438A405}" srcOrd="0" destOrd="0" presId="urn:microsoft.com/office/officeart/2005/8/layout/cycle4"/>
    <dgm:cxn modelId="{D2F8806C-E944-DE4A-85E8-6C38BE3AC1DE}" srcId="{31E4CE0A-2AC8-8C4F-A17C-6F6D646CC739}" destId="{40DF04A3-9747-8243-B54B-5DA94EA7516D}" srcOrd="3" destOrd="0" parTransId="{2259B699-4ABB-1C40-B53D-48985AE34836}" sibTransId="{64594611-EE28-6C49-9BC4-900F9444367F}"/>
    <dgm:cxn modelId="{B807C66F-CBF9-684F-86E6-A51338D06B52}" srcId="{40DF04A3-9747-8243-B54B-5DA94EA7516D}" destId="{095CB70C-5452-4548-84FD-2149C31FE51F}" srcOrd="0" destOrd="0" parTransId="{3A2980EC-77CB-DA4C-80D1-A1DAF51DEF97}" sibTransId="{C7AC0088-229A-1543-8750-536793132616}"/>
    <dgm:cxn modelId="{E4CC1852-457A-874E-BFBB-870C945A31E7}" srcId="{31E4CE0A-2AC8-8C4F-A17C-6F6D646CC739}" destId="{A2F159E0-D615-F14B-B629-EB0EE72867F3}" srcOrd="1" destOrd="0" parTransId="{3C6ADF62-65CC-B443-97DB-7E24EA2DBE22}" sibTransId="{1EE1EFF6-1299-A343-87A6-EF070A69C3EA}"/>
    <dgm:cxn modelId="{EEBFC557-9ECC-4A46-9F15-9052CE8E0943}" type="presOf" srcId="{2A098711-F564-5743-A040-EB5DA4FF5A20}" destId="{FABF50D0-C97F-F743-846F-5498D5884E68}" srcOrd="1" destOrd="0" presId="urn:microsoft.com/office/officeart/2005/8/layout/cycle4"/>
    <dgm:cxn modelId="{1FD14A7A-E244-FC4B-B136-66772AE1C439}" type="presOf" srcId="{2A098711-F564-5743-A040-EB5DA4FF5A20}" destId="{9B8E6EC4-AD4A-7748-91A2-6630E63131F5}" srcOrd="0" destOrd="0" presId="urn:microsoft.com/office/officeart/2005/8/layout/cycle4"/>
    <dgm:cxn modelId="{85B7077D-9FF9-5144-865B-AFE741578D8D}" type="presOf" srcId="{76B689E9-C786-0B42-82FC-0A7DC8501E46}" destId="{6F9BEB40-E9CC-4E41-A18C-DE18D666E0FE}" srcOrd="0" destOrd="0" presId="urn:microsoft.com/office/officeart/2005/8/layout/cycle4"/>
    <dgm:cxn modelId="{D9EC537E-130C-C840-831E-5794A3448F1A}" type="presOf" srcId="{095CB70C-5452-4548-84FD-2149C31FE51F}" destId="{D267A478-CC6A-BE44-AA25-09F7A9C784B0}" srcOrd="1" destOrd="0" presId="urn:microsoft.com/office/officeart/2005/8/layout/cycle4"/>
    <dgm:cxn modelId="{A3A9DF9C-B3DE-D84F-A96B-6B9E980D32E0}" type="presOf" srcId="{31E4CE0A-2AC8-8C4F-A17C-6F6D646CC739}" destId="{FFADC2A5-CD95-B341-A01E-849F02D98BA2}" srcOrd="0" destOrd="0" presId="urn:microsoft.com/office/officeart/2005/8/layout/cycle4"/>
    <dgm:cxn modelId="{26724EA1-D952-1E41-98E3-1C61975902D0}" type="presOf" srcId="{6397C15C-CC64-C94B-A21C-B36136D4366D}" destId="{E66A2F35-655A-0940-8FF6-F1110C960A23}" srcOrd="0" destOrd="0" presId="urn:microsoft.com/office/officeart/2005/8/layout/cycle4"/>
    <dgm:cxn modelId="{6AB829C2-3DCE-1144-A831-5BD3A67CEE4D}" type="presOf" srcId="{095CB70C-5452-4548-84FD-2149C31FE51F}" destId="{53C92ABE-2EDD-2F4B-B236-E72BC2845ED8}" srcOrd="0" destOrd="0" presId="urn:microsoft.com/office/officeart/2005/8/layout/cycle4"/>
    <dgm:cxn modelId="{7FE6F4D9-C536-6945-A07B-CD24CAAAEA37}" srcId="{31E4CE0A-2AC8-8C4F-A17C-6F6D646CC739}" destId="{544E6606-F73E-094D-B300-6B5D623C34DF}" srcOrd="0" destOrd="0" parTransId="{DAD385BD-7E85-7C4B-BF38-356A8AF975E5}" sibTransId="{30A4B4F1-F5C5-BB44-86EB-A6347A08E7E8}"/>
    <dgm:cxn modelId="{218FCADB-258E-8642-8022-BC23D7B52B50}" srcId="{544E6606-F73E-094D-B300-6B5D623C34DF}" destId="{6397C15C-CC64-C94B-A21C-B36136D4366D}" srcOrd="0" destOrd="0" parTransId="{8D3D9575-14AD-6147-A26D-7B7FD36371EE}" sibTransId="{9CD74CFD-714E-9B4D-BDB1-2C7470CFF342}"/>
    <dgm:cxn modelId="{0138BEE1-8C36-B94D-BE0B-FB07D134127D}" type="presOf" srcId="{40DF04A3-9747-8243-B54B-5DA94EA7516D}" destId="{99E10085-A948-4647-8B6E-F94D54882B38}" srcOrd="0" destOrd="0" presId="urn:microsoft.com/office/officeart/2005/8/layout/cycle4"/>
    <dgm:cxn modelId="{52AEE7E2-A5EB-DA4D-B100-D89F9ED96186}" srcId="{76B689E9-C786-0B42-82FC-0A7DC8501E46}" destId="{2A098711-F564-5743-A040-EB5DA4FF5A20}" srcOrd="0" destOrd="0" parTransId="{CAEDD46A-D645-2B43-8BE4-81896990D79F}" sibTransId="{99B91D10-7A2A-6947-B56C-7B2728CA80CB}"/>
    <dgm:cxn modelId="{C794E6E3-861A-1742-A535-2E83A90FC9F8}" srcId="{31E4CE0A-2AC8-8C4F-A17C-6F6D646CC739}" destId="{76B689E9-C786-0B42-82FC-0A7DC8501E46}" srcOrd="2" destOrd="0" parTransId="{E9AB1CA2-F467-BA4D-AF39-245D1FA7F58F}" sibTransId="{FC39163C-D955-D242-88BD-9AF653273CA9}"/>
    <dgm:cxn modelId="{BAC44FE8-415D-CC41-8D67-6909DA9F6960}" srcId="{A2F159E0-D615-F14B-B629-EB0EE72867F3}" destId="{65F72BFC-9871-374F-A968-BCC86AD75576}" srcOrd="0" destOrd="0" parTransId="{A4E03BE6-16E9-6D44-AF68-977CB73A9E52}" sibTransId="{03EF59CE-A835-5545-B750-A75672785EE5}"/>
    <dgm:cxn modelId="{E075BAAB-4CEF-C341-9397-042E0801A708}" type="presParOf" srcId="{FFADC2A5-CD95-B341-A01E-849F02D98BA2}" destId="{9439F8F6-614D-FA4D-9940-3C641C48B496}" srcOrd="0" destOrd="0" presId="urn:microsoft.com/office/officeart/2005/8/layout/cycle4"/>
    <dgm:cxn modelId="{EFDD4E3D-F5BF-9E46-9973-9B642C14BB77}" type="presParOf" srcId="{9439F8F6-614D-FA4D-9940-3C641C48B496}" destId="{7C941158-DD65-0D4D-BB0F-E1A2D17B5F28}" srcOrd="0" destOrd="0" presId="urn:microsoft.com/office/officeart/2005/8/layout/cycle4"/>
    <dgm:cxn modelId="{D5E03B7C-7562-4943-B211-D104472D713A}" type="presParOf" srcId="{7C941158-DD65-0D4D-BB0F-E1A2D17B5F28}" destId="{E66A2F35-655A-0940-8FF6-F1110C960A23}" srcOrd="0" destOrd="0" presId="urn:microsoft.com/office/officeart/2005/8/layout/cycle4"/>
    <dgm:cxn modelId="{E9C46E6F-1721-CB49-BE6B-A3C16EDA696D}" type="presParOf" srcId="{7C941158-DD65-0D4D-BB0F-E1A2D17B5F28}" destId="{2B396966-FB9E-D046-AFC9-C9D049DAFB7A}" srcOrd="1" destOrd="0" presId="urn:microsoft.com/office/officeart/2005/8/layout/cycle4"/>
    <dgm:cxn modelId="{D3490F28-4370-094C-BA90-051F186771A5}" type="presParOf" srcId="{9439F8F6-614D-FA4D-9940-3C641C48B496}" destId="{C586FB6D-6262-4C4D-8837-5A7382AABBE9}" srcOrd="1" destOrd="0" presId="urn:microsoft.com/office/officeart/2005/8/layout/cycle4"/>
    <dgm:cxn modelId="{FF44FC21-8590-674F-98B0-E0C8EA4CB2CF}" type="presParOf" srcId="{C586FB6D-6262-4C4D-8837-5A7382AABBE9}" destId="{0D835C2A-1B9E-944E-948F-EB530348B775}" srcOrd="0" destOrd="0" presId="urn:microsoft.com/office/officeart/2005/8/layout/cycle4"/>
    <dgm:cxn modelId="{6F779495-54CE-1840-9322-3D43C267F890}" type="presParOf" srcId="{C586FB6D-6262-4C4D-8837-5A7382AABBE9}" destId="{2203EB2E-B0FF-0040-B41E-9F6B92880208}" srcOrd="1" destOrd="0" presId="urn:microsoft.com/office/officeart/2005/8/layout/cycle4"/>
    <dgm:cxn modelId="{9380AC99-C4D7-034D-A00F-B4D834EC418F}" type="presParOf" srcId="{9439F8F6-614D-FA4D-9940-3C641C48B496}" destId="{B11053B3-98D1-584B-848A-C2D75C933E9D}" srcOrd="2" destOrd="0" presId="urn:microsoft.com/office/officeart/2005/8/layout/cycle4"/>
    <dgm:cxn modelId="{E9A06A51-8A09-6B48-8589-D1B7D11A759D}" type="presParOf" srcId="{B11053B3-98D1-584B-848A-C2D75C933E9D}" destId="{9B8E6EC4-AD4A-7748-91A2-6630E63131F5}" srcOrd="0" destOrd="0" presId="urn:microsoft.com/office/officeart/2005/8/layout/cycle4"/>
    <dgm:cxn modelId="{FD6E7047-8A0D-8847-8233-FDC46C86C9EE}" type="presParOf" srcId="{B11053B3-98D1-584B-848A-C2D75C933E9D}" destId="{FABF50D0-C97F-F743-846F-5498D5884E68}" srcOrd="1" destOrd="0" presId="urn:microsoft.com/office/officeart/2005/8/layout/cycle4"/>
    <dgm:cxn modelId="{94C3CF6C-415A-334F-8B50-8A1213A3AA0A}" type="presParOf" srcId="{9439F8F6-614D-FA4D-9940-3C641C48B496}" destId="{4182D785-9084-D04E-B8AD-71AFCBE012D5}" srcOrd="3" destOrd="0" presId="urn:microsoft.com/office/officeart/2005/8/layout/cycle4"/>
    <dgm:cxn modelId="{1EC43AED-C596-F245-97C9-98A4F49E8DFB}" type="presParOf" srcId="{4182D785-9084-D04E-B8AD-71AFCBE012D5}" destId="{53C92ABE-2EDD-2F4B-B236-E72BC2845ED8}" srcOrd="0" destOrd="0" presId="urn:microsoft.com/office/officeart/2005/8/layout/cycle4"/>
    <dgm:cxn modelId="{DA61C3E7-66EA-9247-9762-C00C5C3DF289}" type="presParOf" srcId="{4182D785-9084-D04E-B8AD-71AFCBE012D5}" destId="{D267A478-CC6A-BE44-AA25-09F7A9C784B0}" srcOrd="1" destOrd="0" presId="urn:microsoft.com/office/officeart/2005/8/layout/cycle4"/>
    <dgm:cxn modelId="{E397ABD7-1302-F14E-8C99-1844BE318DA8}" type="presParOf" srcId="{9439F8F6-614D-FA4D-9940-3C641C48B496}" destId="{AE82B260-A675-6042-892B-35D42C17E42A}" srcOrd="4" destOrd="0" presId="urn:microsoft.com/office/officeart/2005/8/layout/cycle4"/>
    <dgm:cxn modelId="{B2508319-3204-1B47-9552-DD321A0F7F18}" type="presParOf" srcId="{FFADC2A5-CD95-B341-A01E-849F02D98BA2}" destId="{D96174EA-3FE9-B84C-B54F-E7047FC9C303}" srcOrd="1" destOrd="0" presId="urn:microsoft.com/office/officeart/2005/8/layout/cycle4"/>
    <dgm:cxn modelId="{851A67F2-40D9-8245-B4B8-9D203FA10CB6}" type="presParOf" srcId="{D96174EA-3FE9-B84C-B54F-E7047FC9C303}" destId="{3AF40FDC-AC4D-834C-BF52-DDF12CC9E9E0}" srcOrd="0" destOrd="0" presId="urn:microsoft.com/office/officeart/2005/8/layout/cycle4"/>
    <dgm:cxn modelId="{1AC8D2BE-98DE-FF46-A8E6-2831A82B517D}" type="presParOf" srcId="{D96174EA-3FE9-B84C-B54F-E7047FC9C303}" destId="{73775ECF-C0EB-8043-8FC2-532DB438A405}" srcOrd="1" destOrd="0" presId="urn:microsoft.com/office/officeart/2005/8/layout/cycle4"/>
    <dgm:cxn modelId="{3FD10086-A382-C441-8D4E-2AAB8B88F721}" type="presParOf" srcId="{D96174EA-3FE9-B84C-B54F-E7047FC9C303}" destId="{6F9BEB40-E9CC-4E41-A18C-DE18D666E0FE}" srcOrd="2" destOrd="0" presId="urn:microsoft.com/office/officeart/2005/8/layout/cycle4"/>
    <dgm:cxn modelId="{55BE5188-E685-F24D-AAE1-CA5D52EC9C3B}" type="presParOf" srcId="{D96174EA-3FE9-B84C-B54F-E7047FC9C303}" destId="{99E10085-A948-4647-8B6E-F94D54882B38}" srcOrd="3" destOrd="0" presId="urn:microsoft.com/office/officeart/2005/8/layout/cycle4"/>
    <dgm:cxn modelId="{4F9264D2-8956-514F-9252-A2A7E3734716}" type="presParOf" srcId="{D96174EA-3FE9-B84C-B54F-E7047FC9C303}" destId="{B43AFA6D-8BD7-FF41-BA5E-A4E434CEFAB5}" srcOrd="4" destOrd="0" presId="urn:microsoft.com/office/officeart/2005/8/layout/cycle4"/>
    <dgm:cxn modelId="{9D8382C1-49FB-4D49-88D7-72E41EF8D872}" type="presParOf" srcId="{FFADC2A5-CD95-B341-A01E-849F02D98BA2}" destId="{9C8DA5AA-46CE-AB4F-97FF-31C8101DDC4F}" srcOrd="2" destOrd="0" presId="urn:microsoft.com/office/officeart/2005/8/layout/cycle4"/>
    <dgm:cxn modelId="{1BABA5D7-725F-E940-88FE-A9D9C4816D58}" type="presParOf" srcId="{FFADC2A5-CD95-B341-A01E-849F02D98BA2}" destId="{1F66DBFE-9EA0-634D-98AF-267F87D843B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1E4CE0A-2AC8-8C4F-A17C-6F6D646CC739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4E6606-F73E-094D-B300-6B5D623C34DF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ACT</a:t>
          </a:r>
        </a:p>
      </dgm:t>
    </dgm:pt>
    <dgm:pt modelId="{DAD385BD-7E85-7C4B-BF38-356A8AF975E5}" type="parTrans" cxnId="{7FE6F4D9-C536-6945-A07B-CD24CAAAEA37}">
      <dgm:prSet/>
      <dgm:spPr/>
      <dgm:t>
        <a:bodyPr/>
        <a:lstStyle/>
        <a:p>
          <a:endParaRPr lang="en-US"/>
        </a:p>
      </dgm:t>
    </dgm:pt>
    <dgm:pt modelId="{30A4B4F1-F5C5-BB44-86EB-A6347A08E7E8}" type="sibTrans" cxnId="{7FE6F4D9-C536-6945-A07B-CD24CAAAEA37}">
      <dgm:prSet/>
      <dgm:spPr/>
      <dgm:t>
        <a:bodyPr/>
        <a:lstStyle/>
        <a:p>
          <a:endParaRPr lang="en-US"/>
        </a:p>
      </dgm:t>
    </dgm:pt>
    <dgm:pt modelId="{6397C15C-CC64-C94B-A21C-B36136D4366D}">
      <dgm:prSet phldrT="[Text]" phldr="1"/>
      <dgm:spPr/>
      <dgm:t>
        <a:bodyPr/>
        <a:lstStyle/>
        <a:p>
          <a:endParaRPr lang="en-US"/>
        </a:p>
      </dgm:t>
    </dgm:pt>
    <dgm:pt modelId="{8D3D9575-14AD-6147-A26D-7B7FD36371EE}" type="parTrans" cxnId="{218FCADB-258E-8642-8022-BC23D7B52B50}">
      <dgm:prSet/>
      <dgm:spPr/>
      <dgm:t>
        <a:bodyPr/>
        <a:lstStyle/>
        <a:p>
          <a:endParaRPr lang="en-US"/>
        </a:p>
      </dgm:t>
    </dgm:pt>
    <dgm:pt modelId="{9CD74CFD-714E-9B4D-BDB1-2C7470CFF342}" type="sibTrans" cxnId="{218FCADB-258E-8642-8022-BC23D7B52B50}">
      <dgm:prSet/>
      <dgm:spPr/>
      <dgm:t>
        <a:bodyPr/>
        <a:lstStyle/>
        <a:p>
          <a:endParaRPr lang="en-US"/>
        </a:p>
      </dgm:t>
    </dgm:pt>
    <dgm:pt modelId="{A2F159E0-D615-F14B-B629-EB0EE72867F3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PLAN</a:t>
          </a:r>
        </a:p>
      </dgm:t>
    </dgm:pt>
    <dgm:pt modelId="{3C6ADF62-65CC-B443-97DB-7E24EA2DBE22}" type="parTrans" cxnId="{E4CC1852-457A-874E-BFBB-870C945A31E7}">
      <dgm:prSet/>
      <dgm:spPr/>
      <dgm:t>
        <a:bodyPr/>
        <a:lstStyle/>
        <a:p>
          <a:endParaRPr lang="en-US"/>
        </a:p>
      </dgm:t>
    </dgm:pt>
    <dgm:pt modelId="{1EE1EFF6-1299-A343-87A6-EF070A69C3EA}" type="sibTrans" cxnId="{E4CC1852-457A-874E-BFBB-870C945A31E7}">
      <dgm:prSet/>
      <dgm:spPr/>
      <dgm:t>
        <a:bodyPr/>
        <a:lstStyle/>
        <a:p>
          <a:endParaRPr lang="en-US"/>
        </a:p>
      </dgm:t>
    </dgm:pt>
    <dgm:pt modelId="{65F72BFC-9871-374F-A968-BCC86AD75576}">
      <dgm:prSet phldrT="[Text]" phldr="1"/>
      <dgm:spPr/>
      <dgm:t>
        <a:bodyPr/>
        <a:lstStyle/>
        <a:p>
          <a:endParaRPr lang="en-US"/>
        </a:p>
      </dgm:t>
    </dgm:pt>
    <dgm:pt modelId="{A4E03BE6-16E9-6D44-AF68-977CB73A9E52}" type="parTrans" cxnId="{BAC44FE8-415D-CC41-8D67-6909DA9F6960}">
      <dgm:prSet/>
      <dgm:spPr/>
      <dgm:t>
        <a:bodyPr/>
        <a:lstStyle/>
        <a:p>
          <a:endParaRPr lang="en-US"/>
        </a:p>
      </dgm:t>
    </dgm:pt>
    <dgm:pt modelId="{03EF59CE-A835-5545-B750-A75672785EE5}" type="sibTrans" cxnId="{BAC44FE8-415D-CC41-8D67-6909DA9F6960}">
      <dgm:prSet/>
      <dgm:spPr/>
      <dgm:t>
        <a:bodyPr/>
        <a:lstStyle/>
        <a:p>
          <a:endParaRPr lang="en-US"/>
        </a:p>
      </dgm:t>
    </dgm:pt>
    <dgm:pt modelId="{76B689E9-C786-0B42-82FC-0A7DC8501E46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DO</a:t>
          </a:r>
        </a:p>
      </dgm:t>
    </dgm:pt>
    <dgm:pt modelId="{E9AB1CA2-F467-BA4D-AF39-245D1FA7F58F}" type="parTrans" cxnId="{C794E6E3-861A-1742-A535-2E83A90FC9F8}">
      <dgm:prSet/>
      <dgm:spPr/>
      <dgm:t>
        <a:bodyPr/>
        <a:lstStyle/>
        <a:p>
          <a:endParaRPr lang="en-US"/>
        </a:p>
      </dgm:t>
    </dgm:pt>
    <dgm:pt modelId="{FC39163C-D955-D242-88BD-9AF653273CA9}" type="sibTrans" cxnId="{C794E6E3-861A-1742-A535-2E83A90FC9F8}">
      <dgm:prSet/>
      <dgm:spPr/>
      <dgm:t>
        <a:bodyPr/>
        <a:lstStyle/>
        <a:p>
          <a:endParaRPr lang="en-US"/>
        </a:p>
      </dgm:t>
    </dgm:pt>
    <dgm:pt modelId="{2A098711-F564-5743-A040-EB5DA4FF5A20}">
      <dgm:prSet phldrT="[Text]" phldr="1"/>
      <dgm:spPr/>
      <dgm:t>
        <a:bodyPr/>
        <a:lstStyle/>
        <a:p>
          <a:endParaRPr lang="en-US"/>
        </a:p>
      </dgm:t>
    </dgm:pt>
    <dgm:pt modelId="{CAEDD46A-D645-2B43-8BE4-81896990D79F}" type="parTrans" cxnId="{52AEE7E2-A5EB-DA4D-B100-D89F9ED96186}">
      <dgm:prSet/>
      <dgm:spPr/>
      <dgm:t>
        <a:bodyPr/>
        <a:lstStyle/>
        <a:p>
          <a:endParaRPr lang="en-US"/>
        </a:p>
      </dgm:t>
    </dgm:pt>
    <dgm:pt modelId="{99B91D10-7A2A-6947-B56C-7B2728CA80CB}" type="sibTrans" cxnId="{52AEE7E2-A5EB-DA4D-B100-D89F9ED96186}">
      <dgm:prSet/>
      <dgm:spPr/>
      <dgm:t>
        <a:bodyPr/>
        <a:lstStyle/>
        <a:p>
          <a:endParaRPr lang="en-US"/>
        </a:p>
      </dgm:t>
    </dgm:pt>
    <dgm:pt modelId="{40DF04A3-9747-8243-B54B-5DA94EA7516D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STUDY</a:t>
          </a:r>
        </a:p>
      </dgm:t>
    </dgm:pt>
    <dgm:pt modelId="{2259B699-4ABB-1C40-B53D-48985AE34836}" type="parTrans" cxnId="{D2F8806C-E944-DE4A-85E8-6C38BE3AC1DE}">
      <dgm:prSet/>
      <dgm:spPr/>
      <dgm:t>
        <a:bodyPr/>
        <a:lstStyle/>
        <a:p>
          <a:endParaRPr lang="en-US"/>
        </a:p>
      </dgm:t>
    </dgm:pt>
    <dgm:pt modelId="{64594611-EE28-6C49-9BC4-900F9444367F}" type="sibTrans" cxnId="{D2F8806C-E944-DE4A-85E8-6C38BE3AC1DE}">
      <dgm:prSet/>
      <dgm:spPr/>
      <dgm:t>
        <a:bodyPr/>
        <a:lstStyle/>
        <a:p>
          <a:endParaRPr lang="en-US"/>
        </a:p>
      </dgm:t>
    </dgm:pt>
    <dgm:pt modelId="{095CB70C-5452-4548-84FD-2149C31FE51F}">
      <dgm:prSet phldrT="[Text]" phldr="1"/>
      <dgm:spPr/>
      <dgm:t>
        <a:bodyPr/>
        <a:lstStyle/>
        <a:p>
          <a:endParaRPr lang="en-US"/>
        </a:p>
      </dgm:t>
    </dgm:pt>
    <dgm:pt modelId="{3A2980EC-77CB-DA4C-80D1-A1DAF51DEF97}" type="parTrans" cxnId="{B807C66F-CBF9-684F-86E6-A51338D06B52}">
      <dgm:prSet/>
      <dgm:spPr/>
      <dgm:t>
        <a:bodyPr/>
        <a:lstStyle/>
        <a:p>
          <a:endParaRPr lang="en-US"/>
        </a:p>
      </dgm:t>
    </dgm:pt>
    <dgm:pt modelId="{C7AC0088-229A-1543-8750-536793132616}" type="sibTrans" cxnId="{B807C66F-CBF9-684F-86E6-A51338D06B52}">
      <dgm:prSet/>
      <dgm:spPr/>
      <dgm:t>
        <a:bodyPr/>
        <a:lstStyle/>
        <a:p>
          <a:endParaRPr lang="en-US"/>
        </a:p>
      </dgm:t>
    </dgm:pt>
    <dgm:pt modelId="{FFADC2A5-CD95-B341-A01E-849F02D98BA2}" type="pres">
      <dgm:prSet presAssocID="{31E4CE0A-2AC8-8C4F-A17C-6F6D646CC73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9439F8F6-614D-FA4D-9940-3C641C48B496}" type="pres">
      <dgm:prSet presAssocID="{31E4CE0A-2AC8-8C4F-A17C-6F6D646CC739}" presName="children" presStyleCnt="0"/>
      <dgm:spPr/>
    </dgm:pt>
    <dgm:pt modelId="{7C941158-DD65-0D4D-BB0F-E1A2D17B5F28}" type="pres">
      <dgm:prSet presAssocID="{31E4CE0A-2AC8-8C4F-A17C-6F6D646CC739}" presName="child1group" presStyleCnt="0"/>
      <dgm:spPr/>
    </dgm:pt>
    <dgm:pt modelId="{E66A2F35-655A-0940-8FF6-F1110C960A23}" type="pres">
      <dgm:prSet presAssocID="{31E4CE0A-2AC8-8C4F-A17C-6F6D646CC739}" presName="child1" presStyleLbl="bgAcc1" presStyleIdx="0" presStyleCnt="4"/>
      <dgm:spPr/>
    </dgm:pt>
    <dgm:pt modelId="{2B396966-FB9E-D046-AFC9-C9D049DAFB7A}" type="pres">
      <dgm:prSet presAssocID="{31E4CE0A-2AC8-8C4F-A17C-6F6D646CC739}" presName="child1Text" presStyleLbl="bgAcc1" presStyleIdx="0" presStyleCnt="4">
        <dgm:presLayoutVars>
          <dgm:bulletEnabled val="1"/>
        </dgm:presLayoutVars>
      </dgm:prSet>
      <dgm:spPr/>
    </dgm:pt>
    <dgm:pt modelId="{C586FB6D-6262-4C4D-8837-5A7382AABBE9}" type="pres">
      <dgm:prSet presAssocID="{31E4CE0A-2AC8-8C4F-A17C-6F6D646CC739}" presName="child2group" presStyleCnt="0"/>
      <dgm:spPr/>
    </dgm:pt>
    <dgm:pt modelId="{0D835C2A-1B9E-944E-948F-EB530348B775}" type="pres">
      <dgm:prSet presAssocID="{31E4CE0A-2AC8-8C4F-A17C-6F6D646CC739}" presName="child2" presStyleLbl="bgAcc1" presStyleIdx="1" presStyleCnt="4"/>
      <dgm:spPr/>
    </dgm:pt>
    <dgm:pt modelId="{2203EB2E-B0FF-0040-B41E-9F6B92880208}" type="pres">
      <dgm:prSet presAssocID="{31E4CE0A-2AC8-8C4F-A17C-6F6D646CC739}" presName="child2Text" presStyleLbl="bgAcc1" presStyleIdx="1" presStyleCnt="4">
        <dgm:presLayoutVars>
          <dgm:bulletEnabled val="1"/>
        </dgm:presLayoutVars>
      </dgm:prSet>
      <dgm:spPr/>
    </dgm:pt>
    <dgm:pt modelId="{B11053B3-98D1-584B-848A-C2D75C933E9D}" type="pres">
      <dgm:prSet presAssocID="{31E4CE0A-2AC8-8C4F-A17C-6F6D646CC739}" presName="child3group" presStyleCnt="0"/>
      <dgm:spPr/>
    </dgm:pt>
    <dgm:pt modelId="{9B8E6EC4-AD4A-7748-91A2-6630E63131F5}" type="pres">
      <dgm:prSet presAssocID="{31E4CE0A-2AC8-8C4F-A17C-6F6D646CC739}" presName="child3" presStyleLbl="bgAcc1" presStyleIdx="2" presStyleCnt="4"/>
      <dgm:spPr/>
    </dgm:pt>
    <dgm:pt modelId="{FABF50D0-C97F-F743-846F-5498D5884E68}" type="pres">
      <dgm:prSet presAssocID="{31E4CE0A-2AC8-8C4F-A17C-6F6D646CC739}" presName="child3Text" presStyleLbl="bgAcc1" presStyleIdx="2" presStyleCnt="4">
        <dgm:presLayoutVars>
          <dgm:bulletEnabled val="1"/>
        </dgm:presLayoutVars>
      </dgm:prSet>
      <dgm:spPr/>
    </dgm:pt>
    <dgm:pt modelId="{4182D785-9084-D04E-B8AD-71AFCBE012D5}" type="pres">
      <dgm:prSet presAssocID="{31E4CE0A-2AC8-8C4F-A17C-6F6D646CC739}" presName="child4group" presStyleCnt="0"/>
      <dgm:spPr/>
    </dgm:pt>
    <dgm:pt modelId="{53C92ABE-2EDD-2F4B-B236-E72BC2845ED8}" type="pres">
      <dgm:prSet presAssocID="{31E4CE0A-2AC8-8C4F-A17C-6F6D646CC739}" presName="child4" presStyleLbl="bgAcc1" presStyleIdx="3" presStyleCnt="4"/>
      <dgm:spPr/>
    </dgm:pt>
    <dgm:pt modelId="{D267A478-CC6A-BE44-AA25-09F7A9C784B0}" type="pres">
      <dgm:prSet presAssocID="{31E4CE0A-2AC8-8C4F-A17C-6F6D646CC739}" presName="child4Text" presStyleLbl="bgAcc1" presStyleIdx="3" presStyleCnt="4">
        <dgm:presLayoutVars>
          <dgm:bulletEnabled val="1"/>
        </dgm:presLayoutVars>
      </dgm:prSet>
      <dgm:spPr/>
    </dgm:pt>
    <dgm:pt modelId="{AE82B260-A675-6042-892B-35D42C17E42A}" type="pres">
      <dgm:prSet presAssocID="{31E4CE0A-2AC8-8C4F-A17C-6F6D646CC739}" presName="childPlaceholder" presStyleCnt="0"/>
      <dgm:spPr/>
    </dgm:pt>
    <dgm:pt modelId="{D96174EA-3FE9-B84C-B54F-E7047FC9C303}" type="pres">
      <dgm:prSet presAssocID="{31E4CE0A-2AC8-8C4F-A17C-6F6D646CC739}" presName="circle" presStyleCnt="0"/>
      <dgm:spPr/>
    </dgm:pt>
    <dgm:pt modelId="{3AF40FDC-AC4D-834C-BF52-DDF12CC9E9E0}" type="pres">
      <dgm:prSet presAssocID="{31E4CE0A-2AC8-8C4F-A17C-6F6D646CC739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73775ECF-C0EB-8043-8FC2-532DB438A405}" type="pres">
      <dgm:prSet presAssocID="{31E4CE0A-2AC8-8C4F-A17C-6F6D646CC739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6F9BEB40-E9CC-4E41-A18C-DE18D666E0FE}" type="pres">
      <dgm:prSet presAssocID="{31E4CE0A-2AC8-8C4F-A17C-6F6D646CC739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99E10085-A948-4647-8B6E-F94D54882B38}" type="pres">
      <dgm:prSet presAssocID="{31E4CE0A-2AC8-8C4F-A17C-6F6D646CC739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B43AFA6D-8BD7-FF41-BA5E-A4E434CEFAB5}" type="pres">
      <dgm:prSet presAssocID="{31E4CE0A-2AC8-8C4F-A17C-6F6D646CC739}" presName="quadrantPlaceholder" presStyleCnt="0"/>
      <dgm:spPr/>
    </dgm:pt>
    <dgm:pt modelId="{9C8DA5AA-46CE-AB4F-97FF-31C8101DDC4F}" type="pres">
      <dgm:prSet presAssocID="{31E4CE0A-2AC8-8C4F-A17C-6F6D646CC739}" presName="center1" presStyleLbl="fgShp" presStyleIdx="0" presStyleCnt="2"/>
      <dgm:spPr/>
    </dgm:pt>
    <dgm:pt modelId="{1F66DBFE-9EA0-634D-98AF-267F87D843B8}" type="pres">
      <dgm:prSet presAssocID="{31E4CE0A-2AC8-8C4F-A17C-6F6D646CC739}" presName="center2" presStyleLbl="fgShp" presStyleIdx="1" presStyleCnt="2"/>
      <dgm:spPr/>
    </dgm:pt>
  </dgm:ptLst>
  <dgm:cxnLst>
    <dgm:cxn modelId="{19437A0A-1E22-4B4C-BF9C-BD2EA9D4601C}" type="presOf" srcId="{65F72BFC-9871-374F-A968-BCC86AD75576}" destId="{0D835C2A-1B9E-944E-948F-EB530348B775}" srcOrd="0" destOrd="0" presId="urn:microsoft.com/office/officeart/2005/8/layout/cycle4"/>
    <dgm:cxn modelId="{CD24352F-8B47-C04B-B7B5-D6597217F920}" type="presOf" srcId="{544E6606-F73E-094D-B300-6B5D623C34DF}" destId="{3AF40FDC-AC4D-834C-BF52-DDF12CC9E9E0}" srcOrd="0" destOrd="0" presId="urn:microsoft.com/office/officeart/2005/8/layout/cycle4"/>
    <dgm:cxn modelId="{4B6AD536-2129-A541-A7F7-E66F6EF8B1E4}" type="presOf" srcId="{65F72BFC-9871-374F-A968-BCC86AD75576}" destId="{2203EB2E-B0FF-0040-B41E-9F6B92880208}" srcOrd="1" destOrd="0" presId="urn:microsoft.com/office/officeart/2005/8/layout/cycle4"/>
    <dgm:cxn modelId="{E6275538-7D7C-E147-9DA9-52FC9EBCC009}" type="presOf" srcId="{6397C15C-CC64-C94B-A21C-B36136D4366D}" destId="{2B396966-FB9E-D046-AFC9-C9D049DAFB7A}" srcOrd="1" destOrd="0" presId="urn:microsoft.com/office/officeart/2005/8/layout/cycle4"/>
    <dgm:cxn modelId="{2433D85D-754A-EE45-BEE7-C0813A55E70F}" type="presOf" srcId="{A2F159E0-D615-F14B-B629-EB0EE72867F3}" destId="{73775ECF-C0EB-8043-8FC2-532DB438A405}" srcOrd="0" destOrd="0" presId="urn:microsoft.com/office/officeart/2005/8/layout/cycle4"/>
    <dgm:cxn modelId="{D2F8806C-E944-DE4A-85E8-6C38BE3AC1DE}" srcId="{31E4CE0A-2AC8-8C4F-A17C-6F6D646CC739}" destId="{40DF04A3-9747-8243-B54B-5DA94EA7516D}" srcOrd="3" destOrd="0" parTransId="{2259B699-4ABB-1C40-B53D-48985AE34836}" sibTransId="{64594611-EE28-6C49-9BC4-900F9444367F}"/>
    <dgm:cxn modelId="{B807C66F-CBF9-684F-86E6-A51338D06B52}" srcId="{40DF04A3-9747-8243-B54B-5DA94EA7516D}" destId="{095CB70C-5452-4548-84FD-2149C31FE51F}" srcOrd="0" destOrd="0" parTransId="{3A2980EC-77CB-DA4C-80D1-A1DAF51DEF97}" sibTransId="{C7AC0088-229A-1543-8750-536793132616}"/>
    <dgm:cxn modelId="{E4CC1852-457A-874E-BFBB-870C945A31E7}" srcId="{31E4CE0A-2AC8-8C4F-A17C-6F6D646CC739}" destId="{A2F159E0-D615-F14B-B629-EB0EE72867F3}" srcOrd="1" destOrd="0" parTransId="{3C6ADF62-65CC-B443-97DB-7E24EA2DBE22}" sibTransId="{1EE1EFF6-1299-A343-87A6-EF070A69C3EA}"/>
    <dgm:cxn modelId="{EEBFC557-9ECC-4A46-9F15-9052CE8E0943}" type="presOf" srcId="{2A098711-F564-5743-A040-EB5DA4FF5A20}" destId="{FABF50D0-C97F-F743-846F-5498D5884E68}" srcOrd="1" destOrd="0" presId="urn:microsoft.com/office/officeart/2005/8/layout/cycle4"/>
    <dgm:cxn modelId="{1FD14A7A-E244-FC4B-B136-66772AE1C439}" type="presOf" srcId="{2A098711-F564-5743-A040-EB5DA4FF5A20}" destId="{9B8E6EC4-AD4A-7748-91A2-6630E63131F5}" srcOrd="0" destOrd="0" presId="urn:microsoft.com/office/officeart/2005/8/layout/cycle4"/>
    <dgm:cxn modelId="{85B7077D-9FF9-5144-865B-AFE741578D8D}" type="presOf" srcId="{76B689E9-C786-0B42-82FC-0A7DC8501E46}" destId="{6F9BEB40-E9CC-4E41-A18C-DE18D666E0FE}" srcOrd="0" destOrd="0" presId="urn:microsoft.com/office/officeart/2005/8/layout/cycle4"/>
    <dgm:cxn modelId="{D9EC537E-130C-C840-831E-5794A3448F1A}" type="presOf" srcId="{095CB70C-5452-4548-84FD-2149C31FE51F}" destId="{D267A478-CC6A-BE44-AA25-09F7A9C784B0}" srcOrd="1" destOrd="0" presId="urn:microsoft.com/office/officeart/2005/8/layout/cycle4"/>
    <dgm:cxn modelId="{A3A9DF9C-B3DE-D84F-A96B-6B9E980D32E0}" type="presOf" srcId="{31E4CE0A-2AC8-8C4F-A17C-6F6D646CC739}" destId="{FFADC2A5-CD95-B341-A01E-849F02D98BA2}" srcOrd="0" destOrd="0" presId="urn:microsoft.com/office/officeart/2005/8/layout/cycle4"/>
    <dgm:cxn modelId="{26724EA1-D952-1E41-98E3-1C61975902D0}" type="presOf" srcId="{6397C15C-CC64-C94B-A21C-B36136D4366D}" destId="{E66A2F35-655A-0940-8FF6-F1110C960A23}" srcOrd="0" destOrd="0" presId="urn:microsoft.com/office/officeart/2005/8/layout/cycle4"/>
    <dgm:cxn modelId="{6AB829C2-3DCE-1144-A831-5BD3A67CEE4D}" type="presOf" srcId="{095CB70C-5452-4548-84FD-2149C31FE51F}" destId="{53C92ABE-2EDD-2F4B-B236-E72BC2845ED8}" srcOrd="0" destOrd="0" presId="urn:microsoft.com/office/officeart/2005/8/layout/cycle4"/>
    <dgm:cxn modelId="{7FE6F4D9-C536-6945-A07B-CD24CAAAEA37}" srcId="{31E4CE0A-2AC8-8C4F-A17C-6F6D646CC739}" destId="{544E6606-F73E-094D-B300-6B5D623C34DF}" srcOrd="0" destOrd="0" parTransId="{DAD385BD-7E85-7C4B-BF38-356A8AF975E5}" sibTransId="{30A4B4F1-F5C5-BB44-86EB-A6347A08E7E8}"/>
    <dgm:cxn modelId="{218FCADB-258E-8642-8022-BC23D7B52B50}" srcId="{544E6606-F73E-094D-B300-6B5D623C34DF}" destId="{6397C15C-CC64-C94B-A21C-B36136D4366D}" srcOrd="0" destOrd="0" parTransId="{8D3D9575-14AD-6147-A26D-7B7FD36371EE}" sibTransId="{9CD74CFD-714E-9B4D-BDB1-2C7470CFF342}"/>
    <dgm:cxn modelId="{0138BEE1-8C36-B94D-BE0B-FB07D134127D}" type="presOf" srcId="{40DF04A3-9747-8243-B54B-5DA94EA7516D}" destId="{99E10085-A948-4647-8B6E-F94D54882B38}" srcOrd="0" destOrd="0" presId="urn:microsoft.com/office/officeart/2005/8/layout/cycle4"/>
    <dgm:cxn modelId="{52AEE7E2-A5EB-DA4D-B100-D89F9ED96186}" srcId="{76B689E9-C786-0B42-82FC-0A7DC8501E46}" destId="{2A098711-F564-5743-A040-EB5DA4FF5A20}" srcOrd="0" destOrd="0" parTransId="{CAEDD46A-D645-2B43-8BE4-81896990D79F}" sibTransId="{99B91D10-7A2A-6947-B56C-7B2728CA80CB}"/>
    <dgm:cxn modelId="{C794E6E3-861A-1742-A535-2E83A90FC9F8}" srcId="{31E4CE0A-2AC8-8C4F-A17C-6F6D646CC739}" destId="{76B689E9-C786-0B42-82FC-0A7DC8501E46}" srcOrd="2" destOrd="0" parTransId="{E9AB1CA2-F467-BA4D-AF39-245D1FA7F58F}" sibTransId="{FC39163C-D955-D242-88BD-9AF653273CA9}"/>
    <dgm:cxn modelId="{BAC44FE8-415D-CC41-8D67-6909DA9F6960}" srcId="{A2F159E0-D615-F14B-B629-EB0EE72867F3}" destId="{65F72BFC-9871-374F-A968-BCC86AD75576}" srcOrd="0" destOrd="0" parTransId="{A4E03BE6-16E9-6D44-AF68-977CB73A9E52}" sibTransId="{03EF59CE-A835-5545-B750-A75672785EE5}"/>
    <dgm:cxn modelId="{E075BAAB-4CEF-C341-9397-042E0801A708}" type="presParOf" srcId="{FFADC2A5-CD95-B341-A01E-849F02D98BA2}" destId="{9439F8F6-614D-FA4D-9940-3C641C48B496}" srcOrd="0" destOrd="0" presId="urn:microsoft.com/office/officeart/2005/8/layout/cycle4"/>
    <dgm:cxn modelId="{EFDD4E3D-F5BF-9E46-9973-9B642C14BB77}" type="presParOf" srcId="{9439F8F6-614D-FA4D-9940-3C641C48B496}" destId="{7C941158-DD65-0D4D-BB0F-E1A2D17B5F28}" srcOrd="0" destOrd="0" presId="urn:microsoft.com/office/officeart/2005/8/layout/cycle4"/>
    <dgm:cxn modelId="{D5E03B7C-7562-4943-B211-D104472D713A}" type="presParOf" srcId="{7C941158-DD65-0D4D-BB0F-E1A2D17B5F28}" destId="{E66A2F35-655A-0940-8FF6-F1110C960A23}" srcOrd="0" destOrd="0" presId="urn:microsoft.com/office/officeart/2005/8/layout/cycle4"/>
    <dgm:cxn modelId="{E9C46E6F-1721-CB49-BE6B-A3C16EDA696D}" type="presParOf" srcId="{7C941158-DD65-0D4D-BB0F-E1A2D17B5F28}" destId="{2B396966-FB9E-D046-AFC9-C9D049DAFB7A}" srcOrd="1" destOrd="0" presId="urn:microsoft.com/office/officeart/2005/8/layout/cycle4"/>
    <dgm:cxn modelId="{D3490F28-4370-094C-BA90-051F186771A5}" type="presParOf" srcId="{9439F8F6-614D-FA4D-9940-3C641C48B496}" destId="{C586FB6D-6262-4C4D-8837-5A7382AABBE9}" srcOrd="1" destOrd="0" presId="urn:microsoft.com/office/officeart/2005/8/layout/cycle4"/>
    <dgm:cxn modelId="{FF44FC21-8590-674F-98B0-E0C8EA4CB2CF}" type="presParOf" srcId="{C586FB6D-6262-4C4D-8837-5A7382AABBE9}" destId="{0D835C2A-1B9E-944E-948F-EB530348B775}" srcOrd="0" destOrd="0" presId="urn:microsoft.com/office/officeart/2005/8/layout/cycle4"/>
    <dgm:cxn modelId="{6F779495-54CE-1840-9322-3D43C267F890}" type="presParOf" srcId="{C586FB6D-6262-4C4D-8837-5A7382AABBE9}" destId="{2203EB2E-B0FF-0040-B41E-9F6B92880208}" srcOrd="1" destOrd="0" presId="urn:microsoft.com/office/officeart/2005/8/layout/cycle4"/>
    <dgm:cxn modelId="{9380AC99-C4D7-034D-A00F-B4D834EC418F}" type="presParOf" srcId="{9439F8F6-614D-FA4D-9940-3C641C48B496}" destId="{B11053B3-98D1-584B-848A-C2D75C933E9D}" srcOrd="2" destOrd="0" presId="urn:microsoft.com/office/officeart/2005/8/layout/cycle4"/>
    <dgm:cxn modelId="{E9A06A51-8A09-6B48-8589-D1B7D11A759D}" type="presParOf" srcId="{B11053B3-98D1-584B-848A-C2D75C933E9D}" destId="{9B8E6EC4-AD4A-7748-91A2-6630E63131F5}" srcOrd="0" destOrd="0" presId="urn:microsoft.com/office/officeart/2005/8/layout/cycle4"/>
    <dgm:cxn modelId="{FD6E7047-8A0D-8847-8233-FDC46C86C9EE}" type="presParOf" srcId="{B11053B3-98D1-584B-848A-C2D75C933E9D}" destId="{FABF50D0-C97F-F743-846F-5498D5884E68}" srcOrd="1" destOrd="0" presId="urn:microsoft.com/office/officeart/2005/8/layout/cycle4"/>
    <dgm:cxn modelId="{94C3CF6C-415A-334F-8B50-8A1213A3AA0A}" type="presParOf" srcId="{9439F8F6-614D-FA4D-9940-3C641C48B496}" destId="{4182D785-9084-D04E-B8AD-71AFCBE012D5}" srcOrd="3" destOrd="0" presId="urn:microsoft.com/office/officeart/2005/8/layout/cycle4"/>
    <dgm:cxn modelId="{1EC43AED-C596-F245-97C9-98A4F49E8DFB}" type="presParOf" srcId="{4182D785-9084-D04E-B8AD-71AFCBE012D5}" destId="{53C92ABE-2EDD-2F4B-B236-E72BC2845ED8}" srcOrd="0" destOrd="0" presId="urn:microsoft.com/office/officeart/2005/8/layout/cycle4"/>
    <dgm:cxn modelId="{DA61C3E7-66EA-9247-9762-C00C5C3DF289}" type="presParOf" srcId="{4182D785-9084-D04E-B8AD-71AFCBE012D5}" destId="{D267A478-CC6A-BE44-AA25-09F7A9C784B0}" srcOrd="1" destOrd="0" presId="urn:microsoft.com/office/officeart/2005/8/layout/cycle4"/>
    <dgm:cxn modelId="{E397ABD7-1302-F14E-8C99-1844BE318DA8}" type="presParOf" srcId="{9439F8F6-614D-FA4D-9940-3C641C48B496}" destId="{AE82B260-A675-6042-892B-35D42C17E42A}" srcOrd="4" destOrd="0" presId="urn:microsoft.com/office/officeart/2005/8/layout/cycle4"/>
    <dgm:cxn modelId="{B2508319-3204-1B47-9552-DD321A0F7F18}" type="presParOf" srcId="{FFADC2A5-CD95-B341-A01E-849F02D98BA2}" destId="{D96174EA-3FE9-B84C-B54F-E7047FC9C303}" srcOrd="1" destOrd="0" presId="urn:microsoft.com/office/officeart/2005/8/layout/cycle4"/>
    <dgm:cxn modelId="{851A67F2-40D9-8245-B4B8-9D203FA10CB6}" type="presParOf" srcId="{D96174EA-3FE9-B84C-B54F-E7047FC9C303}" destId="{3AF40FDC-AC4D-834C-BF52-DDF12CC9E9E0}" srcOrd="0" destOrd="0" presId="urn:microsoft.com/office/officeart/2005/8/layout/cycle4"/>
    <dgm:cxn modelId="{1AC8D2BE-98DE-FF46-A8E6-2831A82B517D}" type="presParOf" srcId="{D96174EA-3FE9-B84C-B54F-E7047FC9C303}" destId="{73775ECF-C0EB-8043-8FC2-532DB438A405}" srcOrd="1" destOrd="0" presId="urn:microsoft.com/office/officeart/2005/8/layout/cycle4"/>
    <dgm:cxn modelId="{3FD10086-A382-C441-8D4E-2AAB8B88F721}" type="presParOf" srcId="{D96174EA-3FE9-B84C-B54F-E7047FC9C303}" destId="{6F9BEB40-E9CC-4E41-A18C-DE18D666E0FE}" srcOrd="2" destOrd="0" presId="urn:microsoft.com/office/officeart/2005/8/layout/cycle4"/>
    <dgm:cxn modelId="{55BE5188-E685-F24D-AAE1-CA5D52EC9C3B}" type="presParOf" srcId="{D96174EA-3FE9-B84C-B54F-E7047FC9C303}" destId="{99E10085-A948-4647-8B6E-F94D54882B38}" srcOrd="3" destOrd="0" presId="urn:microsoft.com/office/officeart/2005/8/layout/cycle4"/>
    <dgm:cxn modelId="{4F9264D2-8956-514F-9252-A2A7E3734716}" type="presParOf" srcId="{D96174EA-3FE9-B84C-B54F-E7047FC9C303}" destId="{B43AFA6D-8BD7-FF41-BA5E-A4E434CEFAB5}" srcOrd="4" destOrd="0" presId="urn:microsoft.com/office/officeart/2005/8/layout/cycle4"/>
    <dgm:cxn modelId="{9D8382C1-49FB-4D49-88D7-72E41EF8D872}" type="presParOf" srcId="{FFADC2A5-CD95-B341-A01E-849F02D98BA2}" destId="{9C8DA5AA-46CE-AB4F-97FF-31C8101DDC4F}" srcOrd="2" destOrd="0" presId="urn:microsoft.com/office/officeart/2005/8/layout/cycle4"/>
    <dgm:cxn modelId="{1BABA5D7-725F-E940-88FE-A9D9C4816D58}" type="presParOf" srcId="{FFADC2A5-CD95-B341-A01E-849F02D98BA2}" destId="{1F66DBFE-9EA0-634D-98AF-267F87D843B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4400" b="1"/>
            <a:t>DEFINE</a:t>
          </a:r>
          <a:endParaRPr lang="en-US" sz="4400" b="1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 custScaleX="118794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CONTROL</a:t>
          </a:r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 custScaleX="160389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CONTROL</a:t>
          </a:r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 custScaleX="160389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4400" b="1"/>
            <a:t>DEFINE</a:t>
          </a:r>
          <a:endParaRPr lang="en-US" sz="4400" b="1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 custScaleX="118794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4400" b="1"/>
            <a:t>DEFINE</a:t>
          </a:r>
          <a:endParaRPr lang="en-US" sz="4400" b="1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 custScaleX="118794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4400" b="1"/>
            <a:t>DEFINE</a:t>
          </a:r>
          <a:endParaRPr lang="en-US" sz="4400" b="1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 custScaleX="118794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>
            <a:solidFill>
              <a:schemeClr val="bg1"/>
            </a:solidFill>
          </a:endParaRPr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4400" b="1" dirty="0"/>
            <a:t>MEASURE</a:t>
          </a:r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 custLinFactNeighborX="2744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 custScaleX="186104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>
            <a:solidFill>
              <a:schemeClr val="bg1"/>
            </a:solidFill>
          </a:endParaRPr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4400" b="1" dirty="0"/>
            <a:t>MEASURE</a:t>
          </a:r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 custLinFactNeighborX="2744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 custScaleX="186104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ANALYZE</a:t>
          </a:r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 custScaleX="148932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634" y="265477"/>
          <a:ext cx="2845445" cy="958110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/>
            <a:t>DEFINE</a:t>
          </a:r>
          <a:endParaRPr lang="en-US" sz="4400" b="1" kern="1200" dirty="0"/>
        </a:p>
      </dsp:txBody>
      <dsp:txXfrm>
        <a:off x="2634" y="265477"/>
        <a:ext cx="2605918" cy="958110"/>
      </dsp:txXfrm>
    </dsp:sp>
    <dsp:sp modelId="{D909B87D-7821-7548-99D6-F3B326626486}">
      <dsp:nvSpPr>
        <dsp:cNvPr id="0" name=""/>
        <dsp:cNvSpPr/>
      </dsp:nvSpPr>
      <dsp:spPr>
        <a:xfrm>
          <a:off x="2369024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2848079" y="265477"/>
        <a:ext cx="1437167" cy="958110"/>
      </dsp:txXfrm>
    </dsp:sp>
    <dsp:sp modelId="{078B8EBC-E709-B743-B015-F02DD0A8CA2D}">
      <dsp:nvSpPr>
        <dsp:cNvPr id="0" name=""/>
        <dsp:cNvSpPr/>
      </dsp:nvSpPr>
      <dsp:spPr>
        <a:xfrm>
          <a:off x="4285245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4764300" y="265477"/>
        <a:ext cx="1437167" cy="958110"/>
      </dsp:txXfrm>
    </dsp:sp>
    <dsp:sp modelId="{66101053-5C6F-A241-94EC-9CB40FD8CC73}">
      <dsp:nvSpPr>
        <dsp:cNvPr id="0" name=""/>
        <dsp:cNvSpPr/>
      </dsp:nvSpPr>
      <dsp:spPr>
        <a:xfrm>
          <a:off x="6201467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6680522" y="265477"/>
        <a:ext cx="1437167" cy="958110"/>
      </dsp:txXfrm>
    </dsp:sp>
    <dsp:sp modelId="{E15C1D74-AD85-D141-90E0-55E0700724BA}">
      <dsp:nvSpPr>
        <dsp:cNvPr id="0" name=""/>
        <dsp:cNvSpPr/>
      </dsp:nvSpPr>
      <dsp:spPr>
        <a:xfrm>
          <a:off x="8117688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8596743" y="265477"/>
        <a:ext cx="1437167" cy="9581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E6EC4-AD4A-7748-91A2-6630E63131F5}">
      <dsp:nvSpPr>
        <dsp:cNvPr id="0" name=""/>
        <dsp:cNvSpPr/>
      </dsp:nvSpPr>
      <dsp:spPr>
        <a:xfrm>
          <a:off x="5015911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5529899" y="2539749"/>
        <a:ext cx="1098446" cy="748126"/>
      </dsp:txXfrm>
    </dsp:sp>
    <dsp:sp modelId="{53C92ABE-2EDD-2F4B-B236-E72BC2845ED8}">
      <dsp:nvSpPr>
        <dsp:cNvPr id="0" name=""/>
        <dsp:cNvSpPr/>
      </dsp:nvSpPr>
      <dsp:spPr>
        <a:xfrm>
          <a:off x="2347123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2370398" y="2539749"/>
        <a:ext cx="1098446" cy="748126"/>
      </dsp:txXfrm>
    </dsp:sp>
    <dsp:sp modelId="{0D835C2A-1B9E-944E-948F-EB530348B775}">
      <dsp:nvSpPr>
        <dsp:cNvPr id="0" name=""/>
        <dsp:cNvSpPr/>
      </dsp:nvSpPr>
      <dsp:spPr>
        <a:xfrm>
          <a:off x="5015911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5529899" y="23275"/>
        <a:ext cx="1098446" cy="748126"/>
      </dsp:txXfrm>
    </dsp:sp>
    <dsp:sp modelId="{E66A2F35-655A-0940-8FF6-F1110C960A23}">
      <dsp:nvSpPr>
        <dsp:cNvPr id="0" name=""/>
        <dsp:cNvSpPr/>
      </dsp:nvSpPr>
      <dsp:spPr>
        <a:xfrm>
          <a:off x="2347123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2370398" y="23275"/>
        <a:ext cx="1098446" cy="748126"/>
      </dsp:txXfrm>
    </dsp:sp>
    <dsp:sp modelId="{3AF40FDC-AC4D-834C-BF52-DDF12CC9E9E0}">
      <dsp:nvSpPr>
        <dsp:cNvPr id="0" name=""/>
        <dsp:cNvSpPr/>
      </dsp:nvSpPr>
      <dsp:spPr>
        <a:xfrm>
          <a:off x="3032532" y="188735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ACT</a:t>
          </a:r>
        </a:p>
      </dsp:txBody>
      <dsp:txXfrm>
        <a:off x="3452461" y="608664"/>
        <a:ext cx="1013799" cy="1013799"/>
      </dsp:txXfrm>
    </dsp:sp>
    <dsp:sp modelId="{73775ECF-C0EB-8043-8FC2-532DB438A405}">
      <dsp:nvSpPr>
        <dsp:cNvPr id="0" name=""/>
        <dsp:cNvSpPr/>
      </dsp:nvSpPr>
      <dsp:spPr>
        <a:xfrm rot="5400000">
          <a:off x="4532483" y="188735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PLAN</a:t>
          </a:r>
        </a:p>
      </dsp:txBody>
      <dsp:txXfrm rot="-5400000">
        <a:off x="4532483" y="608664"/>
        <a:ext cx="1013799" cy="1013799"/>
      </dsp:txXfrm>
    </dsp:sp>
    <dsp:sp modelId="{6F9BEB40-E9CC-4E41-A18C-DE18D666E0FE}">
      <dsp:nvSpPr>
        <dsp:cNvPr id="0" name=""/>
        <dsp:cNvSpPr/>
      </dsp:nvSpPr>
      <dsp:spPr>
        <a:xfrm rot="10800000">
          <a:off x="4532483" y="1688687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DO</a:t>
          </a:r>
        </a:p>
      </dsp:txBody>
      <dsp:txXfrm rot="10800000">
        <a:off x="4532483" y="1688687"/>
        <a:ext cx="1013799" cy="1013799"/>
      </dsp:txXfrm>
    </dsp:sp>
    <dsp:sp modelId="{99E10085-A948-4647-8B6E-F94D54882B38}">
      <dsp:nvSpPr>
        <dsp:cNvPr id="0" name=""/>
        <dsp:cNvSpPr/>
      </dsp:nvSpPr>
      <dsp:spPr>
        <a:xfrm rot="16200000">
          <a:off x="3032532" y="1688687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STUDY</a:t>
          </a:r>
        </a:p>
      </dsp:txBody>
      <dsp:txXfrm rot="5400000">
        <a:off x="3452461" y="1688687"/>
        <a:ext cx="1013799" cy="1013799"/>
      </dsp:txXfrm>
    </dsp:sp>
    <dsp:sp modelId="{9C8DA5AA-46CE-AB4F-97FF-31C8101DDC4F}">
      <dsp:nvSpPr>
        <dsp:cNvPr id="0" name=""/>
        <dsp:cNvSpPr/>
      </dsp:nvSpPr>
      <dsp:spPr>
        <a:xfrm>
          <a:off x="4251863" y="1357571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F66DBFE-9EA0-634D-98AF-267F87D843B8}">
      <dsp:nvSpPr>
        <dsp:cNvPr id="0" name=""/>
        <dsp:cNvSpPr/>
      </dsp:nvSpPr>
      <dsp:spPr>
        <a:xfrm rot="10800000">
          <a:off x="4251863" y="1523129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E6EC4-AD4A-7748-91A2-6630E63131F5}">
      <dsp:nvSpPr>
        <dsp:cNvPr id="0" name=""/>
        <dsp:cNvSpPr/>
      </dsp:nvSpPr>
      <dsp:spPr>
        <a:xfrm>
          <a:off x="5015911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5529899" y="2539749"/>
        <a:ext cx="1098446" cy="748126"/>
      </dsp:txXfrm>
    </dsp:sp>
    <dsp:sp modelId="{53C92ABE-2EDD-2F4B-B236-E72BC2845ED8}">
      <dsp:nvSpPr>
        <dsp:cNvPr id="0" name=""/>
        <dsp:cNvSpPr/>
      </dsp:nvSpPr>
      <dsp:spPr>
        <a:xfrm>
          <a:off x="2347123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2370398" y="2539749"/>
        <a:ext cx="1098446" cy="748126"/>
      </dsp:txXfrm>
    </dsp:sp>
    <dsp:sp modelId="{0D835C2A-1B9E-944E-948F-EB530348B775}">
      <dsp:nvSpPr>
        <dsp:cNvPr id="0" name=""/>
        <dsp:cNvSpPr/>
      </dsp:nvSpPr>
      <dsp:spPr>
        <a:xfrm>
          <a:off x="5015911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5529899" y="23275"/>
        <a:ext cx="1098446" cy="748126"/>
      </dsp:txXfrm>
    </dsp:sp>
    <dsp:sp modelId="{E66A2F35-655A-0940-8FF6-F1110C960A23}">
      <dsp:nvSpPr>
        <dsp:cNvPr id="0" name=""/>
        <dsp:cNvSpPr/>
      </dsp:nvSpPr>
      <dsp:spPr>
        <a:xfrm>
          <a:off x="2347123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2370398" y="23275"/>
        <a:ext cx="1098446" cy="748126"/>
      </dsp:txXfrm>
    </dsp:sp>
    <dsp:sp modelId="{3AF40FDC-AC4D-834C-BF52-DDF12CC9E9E0}">
      <dsp:nvSpPr>
        <dsp:cNvPr id="0" name=""/>
        <dsp:cNvSpPr/>
      </dsp:nvSpPr>
      <dsp:spPr>
        <a:xfrm>
          <a:off x="3032532" y="188735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ACT</a:t>
          </a:r>
        </a:p>
      </dsp:txBody>
      <dsp:txXfrm>
        <a:off x="3452461" y="608664"/>
        <a:ext cx="1013799" cy="1013799"/>
      </dsp:txXfrm>
    </dsp:sp>
    <dsp:sp modelId="{73775ECF-C0EB-8043-8FC2-532DB438A405}">
      <dsp:nvSpPr>
        <dsp:cNvPr id="0" name=""/>
        <dsp:cNvSpPr/>
      </dsp:nvSpPr>
      <dsp:spPr>
        <a:xfrm rot="5400000">
          <a:off x="4532483" y="188735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PLAN</a:t>
          </a:r>
        </a:p>
      </dsp:txBody>
      <dsp:txXfrm rot="-5400000">
        <a:off x="4532483" y="608664"/>
        <a:ext cx="1013799" cy="1013799"/>
      </dsp:txXfrm>
    </dsp:sp>
    <dsp:sp modelId="{6F9BEB40-E9CC-4E41-A18C-DE18D666E0FE}">
      <dsp:nvSpPr>
        <dsp:cNvPr id="0" name=""/>
        <dsp:cNvSpPr/>
      </dsp:nvSpPr>
      <dsp:spPr>
        <a:xfrm rot="10800000">
          <a:off x="4532483" y="1688687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DO</a:t>
          </a:r>
        </a:p>
      </dsp:txBody>
      <dsp:txXfrm rot="10800000">
        <a:off x="4532483" y="1688687"/>
        <a:ext cx="1013799" cy="1013799"/>
      </dsp:txXfrm>
    </dsp:sp>
    <dsp:sp modelId="{99E10085-A948-4647-8B6E-F94D54882B38}">
      <dsp:nvSpPr>
        <dsp:cNvPr id="0" name=""/>
        <dsp:cNvSpPr/>
      </dsp:nvSpPr>
      <dsp:spPr>
        <a:xfrm rot="16200000">
          <a:off x="3032532" y="1688687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STUDY</a:t>
          </a:r>
        </a:p>
      </dsp:txBody>
      <dsp:txXfrm rot="5400000">
        <a:off x="3452461" y="1688687"/>
        <a:ext cx="1013799" cy="1013799"/>
      </dsp:txXfrm>
    </dsp:sp>
    <dsp:sp modelId="{9C8DA5AA-46CE-AB4F-97FF-31C8101DDC4F}">
      <dsp:nvSpPr>
        <dsp:cNvPr id="0" name=""/>
        <dsp:cNvSpPr/>
      </dsp:nvSpPr>
      <dsp:spPr>
        <a:xfrm>
          <a:off x="4251863" y="1357571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F66DBFE-9EA0-634D-98AF-267F87D843B8}">
      <dsp:nvSpPr>
        <dsp:cNvPr id="0" name=""/>
        <dsp:cNvSpPr/>
      </dsp:nvSpPr>
      <dsp:spPr>
        <a:xfrm rot="10800000">
          <a:off x="4251863" y="1523129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E6EC4-AD4A-7748-91A2-6630E63131F5}">
      <dsp:nvSpPr>
        <dsp:cNvPr id="0" name=""/>
        <dsp:cNvSpPr/>
      </dsp:nvSpPr>
      <dsp:spPr>
        <a:xfrm>
          <a:off x="5015911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5529899" y="2539749"/>
        <a:ext cx="1098446" cy="748126"/>
      </dsp:txXfrm>
    </dsp:sp>
    <dsp:sp modelId="{53C92ABE-2EDD-2F4B-B236-E72BC2845ED8}">
      <dsp:nvSpPr>
        <dsp:cNvPr id="0" name=""/>
        <dsp:cNvSpPr/>
      </dsp:nvSpPr>
      <dsp:spPr>
        <a:xfrm>
          <a:off x="2347123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2370398" y="2539749"/>
        <a:ext cx="1098446" cy="748126"/>
      </dsp:txXfrm>
    </dsp:sp>
    <dsp:sp modelId="{0D835C2A-1B9E-944E-948F-EB530348B775}">
      <dsp:nvSpPr>
        <dsp:cNvPr id="0" name=""/>
        <dsp:cNvSpPr/>
      </dsp:nvSpPr>
      <dsp:spPr>
        <a:xfrm>
          <a:off x="5015911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5529899" y="23275"/>
        <a:ext cx="1098446" cy="748126"/>
      </dsp:txXfrm>
    </dsp:sp>
    <dsp:sp modelId="{E66A2F35-655A-0940-8FF6-F1110C960A23}">
      <dsp:nvSpPr>
        <dsp:cNvPr id="0" name=""/>
        <dsp:cNvSpPr/>
      </dsp:nvSpPr>
      <dsp:spPr>
        <a:xfrm>
          <a:off x="2347123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2370398" y="23275"/>
        <a:ext cx="1098446" cy="748126"/>
      </dsp:txXfrm>
    </dsp:sp>
    <dsp:sp modelId="{3AF40FDC-AC4D-834C-BF52-DDF12CC9E9E0}">
      <dsp:nvSpPr>
        <dsp:cNvPr id="0" name=""/>
        <dsp:cNvSpPr/>
      </dsp:nvSpPr>
      <dsp:spPr>
        <a:xfrm>
          <a:off x="3032532" y="188735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ACT</a:t>
          </a:r>
        </a:p>
      </dsp:txBody>
      <dsp:txXfrm>
        <a:off x="3452461" y="608664"/>
        <a:ext cx="1013799" cy="1013799"/>
      </dsp:txXfrm>
    </dsp:sp>
    <dsp:sp modelId="{73775ECF-C0EB-8043-8FC2-532DB438A405}">
      <dsp:nvSpPr>
        <dsp:cNvPr id="0" name=""/>
        <dsp:cNvSpPr/>
      </dsp:nvSpPr>
      <dsp:spPr>
        <a:xfrm rot="5400000">
          <a:off x="4532483" y="188735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PLAN</a:t>
          </a:r>
        </a:p>
      </dsp:txBody>
      <dsp:txXfrm rot="-5400000">
        <a:off x="4532483" y="608664"/>
        <a:ext cx="1013799" cy="1013799"/>
      </dsp:txXfrm>
    </dsp:sp>
    <dsp:sp modelId="{6F9BEB40-E9CC-4E41-A18C-DE18D666E0FE}">
      <dsp:nvSpPr>
        <dsp:cNvPr id="0" name=""/>
        <dsp:cNvSpPr/>
      </dsp:nvSpPr>
      <dsp:spPr>
        <a:xfrm rot="10800000">
          <a:off x="4532483" y="1688687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DO</a:t>
          </a:r>
        </a:p>
      </dsp:txBody>
      <dsp:txXfrm rot="10800000">
        <a:off x="4532483" y="1688687"/>
        <a:ext cx="1013799" cy="1013799"/>
      </dsp:txXfrm>
    </dsp:sp>
    <dsp:sp modelId="{99E10085-A948-4647-8B6E-F94D54882B38}">
      <dsp:nvSpPr>
        <dsp:cNvPr id="0" name=""/>
        <dsp:cNvSpPr/>
      </dsp:nvSpPr>
      <dsp:spPr>
        <a:xfrm rot="16200000">
          <a:off x="3032532" y="1688687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STUDY</a:t>
          </a:r>
        </a:p>
      </dsp:txBody>
      <dsp:txXfrm rot="5400000">
        <a:off x="3452461" y="1688687"/>
        <a:ext cx="1013799" cy="1013799"/>
      </dsp:txXfrm>
    </dsp:sp>
    <dsp:sp modelId="{9C8DA5AA-46CE-AB4F-97FF-31C8101DDC4F}">
      <dsp:nvSpPr>
        <dsp:cNvPr id="0" name=""/>
        <dsp:cNvSpPr/>
      </dsp:nvSpPr>
      <dsp:spPr>
        <a:xfrm>
          <a:off x="4251863" y="1357571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F66DBFE-9EA0-634D-98AF-267F87D843B8}">
      <dsp:nvSpPr>
        <dsp:cNvPr id="0" name=""/>
        <dsp:cNvSpPr/>
      </dsp:nvSpPr>
      <dsp:spPr>
        <a:xfrm rot="10800000">
          <a:off x="4251863" y="1523129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634" y="265477"/>
          <a:ext cx="2845445" cy="958110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/>
            <a:t>DEFINE</a:t>
          </a:r>
          <a:endParaRPr lang="en-US" sz="4400" b="1" kern="1200" dirty="0"/>
        </a:p>
      </dsp:txBody>
      <dsp:txXfrm>
        <a:off x="2634" y="265477"/>
        <a:ext cx="2605918" cy="958110"/>
      </dsp:txXfrm>
    </dsp:sp>
    <dsp:sp modelId="{D909B87D-7821-7548-99D6-F3B326626486}">
      <dsp:nvSpPr>
        <dsp:cNvPr id="0" name=""/>
        <dsp:cNvSpPr/>
      </dsp:nvSpPr>
      <dsp:spPr>
        <a:xfrm>
          <a:off x="2369024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2848079" y="265477"/>
        <a:ext cx="1437167" cy="958110"/>
      </dsp:txXfrm>
    </dsp:sp>
    <dsp:sp modelId="{078B8EBC-E709-B743-B015-F02DD0A8CA2D}">
      <dsp:nvSpPr>
        <dsp:cNvPr id="0" name=""/>
        <dsp:cNvSpPr/>
      </dsp:nvSpPr>
      <dsp:spPr>
        <a:xfrm>
          <a:off x="4285245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4764300" y="265477"/>
        <a:ext cx="1437167" cy="958110"/>
      </dsp:txXfrm>
    </dsp:sp>
    <dsp:sp modelId="{66101053-5C6F-A241-94EC-9CB40FD8CC73}">
      <dsp:nvSpPr>
        <dsp:cNvPr id="0" name=""/>
        <dsp:cNvSpPr/>
      </dsp:nvSpPr>
      <dsp:spPr>
        <a:xfrm>
          <a:off x="6201467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6680522" y="265477"/>
        <a:ext cx="1437167" cy="958110"/>
      </dsp:txXfrm>
    </dsp:sp>
    <dsp:sp modelId="{E15C1D74-AD85-D141-90E0-55E0700724BA}">
      <dsp:nvSpPr>
        <dsp:cNvPr id="0" name=""/>
        <dsp:cNvSpPr/>
      </dsp:nvSpPr>
      <dsp:spPr>
        <a:xfrm>
          <a:off x="8117688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8596743" y="265477"/>
        <a:ext cx="1437167" cy="95811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3960" y="367468"/>
          <a:ext cx="2187326" cy="874930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3960" y="367468"/>
        <a:ext cx="1968594" cy="874930"/>
      </dsp:txXfrm>
    </dsp:sp>
    <dsp:sp modelId="{D909B87D-7821-7548-99D6-F3B326626486}">
      <dsp:nvSpPr>
        <dsp:cNvPr id="0" name=""/>
        <dsp:cNvSpPr/>
      </dsp:nvSpPr>
      <dsp:spPr>
        <a:xfrm>
          <a:off x="1753822" y="367468"/>
          <a:ext cx="2187326" cy="87493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23" tIns="120015" rIns="60008" bIns="12001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500" kern="1200" dirty="0"/>
        </a:p>
      </dsp:txBody>
      <dsp:txXfrm>
        <a:off x="2191287" y="367468"/>
        <a:ext cx="1312396" cy="874930"/>
      </dsp:txXfrm>
    </dsp:sp>
    <dsp:sp modelId="{078B8EBC-E709-B743-B015-F02DD0A8CA2D}">
      <dsp:nvSpPr>
        <dsp:cNvPr id="0" name=""/>
        <dsp:cNvSpPr/>
      </dsp:nvSpPr>
      <dsp:spPr>
        <a:xfrm>
          <a:off x="3503684" y="367468"/>
          <a:ext cx="2187326" cy="87493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23" tIns="120015" rIns="60008" bIns="12001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500" kern="1200" dirty="0"/>
        </a:p>
      </dsp:txBody>
      <dsp:txXfrm>
        <a:off x="3941149" y="367468"/>
        <a:ext cx="1312396" cy="874930"/>
      </dsp:txXfrm>
    </dsp:sp>
    <dsp:sp modelId="{66101053-5C6F-A241-94EC-9CB40FD8CC73}">
      <dsp:nvSpPr>
        <dsp:cNvPr id="0" name=""/>
        <dsp:cNvSpPr/>
      </dsp:nvSpPr>
      <dsp:spPr>
        <a:xfrm>
          <a:off x="5253545" y="367468"/>
          <a:ext cx="2187326" cy="87493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23" tIns="120015" rIns="60008" bIns="12001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500" kern="1200" dirty="0"/>
        </a:p>
      </dsp:txBody>
      <dsp:txXfrm>
        <a:off x="5691010" y="367468"/>
        <a:ext cx="1312396" cy="874930"/>
      </dsp:txXfrm>
    </dsp:sp>
    <dsp:sp modelId="{E15C1D74-AD85-D141-90E0-55E0700724BA}">
      <dsp:nvSpPr>
        <dsp:cNvPr id="0" name=""/>
        <dsp:cNvSpPr/>
      </dsp:nvSpPr>
      <dsp:spPr>
        <a:xfrm>
          <a:off x="7003407" y="367468"/>
          <a:ext cx="3508231" cy="87493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CONTROL</a:t>
          </a:r>
        </a:p>
      </dsp:txBody>
      <dsp:txXfrm>
        <a:off x="7440872" y="367468"/>
        <a:ext cx="2633301" cy="87493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3960" y="367468"/>
          <a:ext cx="2187326" cy="874930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3960" y="367468"/>
        <a:ext cx="1968594" cy="874930"/>
      </dsp:txXfrm>
    </dsp:sp>
    <dsp:sp modelId="{D909B87D-7821-7548-99D6-F3B326626486}">
      <dsp:nvSpPr>
        <dsp:cNvPr id="0" name=""/>
        <dsp:cNvSpPr/>
      </dsp:nvSpPr>
      <dsp:spPr>
        <a:xfrm>
          <a:off x="1753822" y="367468"/>
          <a:ext cx="2187326" cy="87493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23" tIns="120015" rIns="60008" bIns="12001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500" kern="1200" dirty="0"/>
        </a:p>
      </dsp:txBody>
      <dsp:txXfrm>
        <a:off x="2191287" y="367468"/>
        <a:ext cx="1312396" cy="874930"/>
      </dsp:txXfrm>
    </dsp:sp>
    <dsp:sp modelId="{078B8EBC-E709-B743-B015-F02DD0A8CA2D}">
      <dsp:nvSpPr>
        <dsp:cNvPr id="0" name=""/>
        <dsp:cNvSpPr/>
      </dsp:nvSpPr>
      <dsp:spPr>
        <a:xfrm>
          <a:off x="3503684" y="367468"/>
          <a:ext cx="2187326" cy="87493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23" tIns="120015" rIns="60008" bIns="12001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500" kern="1200" dirty="0"/>
        </a:p>
      </dsp:txBody>
      <dsp:txXfrm>
        <a:off x="3941149" y="367468"/>
        <a:ext cx="1312396" cy="874930"/>
      </dsp:txXfrm>
    </dsp:sp>
    <dsp:sp modelId="{66101053-5C6F-A241-94EC-9CB40FD8CC73}">
      <dsp:nvSpPr>
        <dsp:cNvPr id="0" name=""/>
        <dsp:cNvSpPr/>
      </dsp:nvSpPr>
      <dsp:spPr>
        <a:xfrm>
          <a:off x="5253545" y="367468"/>
          <a:ext cx="2187326" cy="87493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23" tIns="120015" rIns="60008" bIns="12001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500" kern="1200" dirty="0"/>
        </a:p>
      </dsp:txBody>
      <dsp:txXfrm>
        <a:off x="5691010" y="367468"/>
        <a:ext cx="1312396" cy="874930"/>
      </dsp:txXfrm>
    </dsp:sp>
    <dsp:sp modelId="{E15C1D74-AD85-D141-90E0-55E0700724BA}">
      <dsp:nvSpPr>
        <dsp:cNvPr id="0" name=""/>
        <dsp:cNvSpPr/>
      </dsp:nvSpPr>
      <dsp:spPr>
        <a:xfrm>
          <a:off x="7003407" y="367468"/>
          <a:ext cx="3508231" cy="87493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CONTROL</a:t>
          </a:r>
        </a:p>
      </dsp:txBody>
      <dsp:txXfrm>
        <a:off x="7440872" y="367468"/>
        <a:ext cx="2633301" cy="874930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634" y="265477"/>
          <a:ext cx="2845445" cy="958110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/>
            <a:t>DEFINE</a:t>
          </a:r>
          <a:endParaRPr lang="en-US" sz="4400" b="1" kern="1200" dirty="0"/>
        </a:p>
      </dsp:txBody>
      <dsp:txXfrm>
        <a:off x="2634" y="265477"/>
        <a:ext cx="2605918" cy="958110"/>
      </dsp:txXfrm>
    </dsp:sp>
    <dsp:sp modelId="{D909B87D-7821-7548-99D6-F3B326626486}">
      <dsp:nvSpPr>
        <dsp:cNvPr id="0" name=""/>
        <dsp:cNvSpPr/>
      </dsp:nvSpPr>
      <dsp:spPr>
        <a:xfrm>
          <a:off x="2369024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2848079" y="265477"/>
        <a:ext cx="1437167" cy="958110"/>
      </dsp:txXfrm>
    </dsp:sp>
    <dsp:sp modelId="{078B8EBC-E709-B743-B015-F02DD0A8CA2D}">
      <dsp:nvSpPr>
        <dsp:cNvPr id="0" name=""/>
        <dsp:cNvSpPr/>
      </dsp:nvSpPr>
      <dsp:spPr>
        <a:xfrm>
          <a:off x="4285245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4764300" y="265477"/>
        <a:ext cx="1437167" cy="958110"/>
      </dsp:txXfrm>
    </dsp:sp>
    <dsp:sp modelId="{66101053-5C6F-A241-94EC-9CB40FD8CC73}">
      <dsp:nvSpPr>
        <dsp:cNvPr id="0" name=""/>
        <dsp:cNvSpPr/>
      </dsp:nvSpPr>
      <dsp:spPr>
        <a:xfrm>
          <a:off x="6201467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6680522" y="265477"/>
        <a:ext cx="1437167" cy="958110"/>
      </dsp:txXfrm>
    </dsp:sp>
    <dsp:sp modelId="{E15C1D74-AD85-D141-90E0-55E0700724BA}">
      <dsp:nvSpPr>
        <dsp:cNvPr id="0" name=""/>
        <dsp:cNvSpPr/>
      </dsp:nvSpPr>
      <dsp:spPr>
        <a:xfrm>
          <a:off x="8117688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8596743" y="265477"/>
        <a:ext cx="1437167" cy="9581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634" y="265477"/>
          <a:ext cx="2845445" cy="958110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/>
            <a:t>DEFINE</a:t>
          </a:r>
          <a:endParaRPr lang="en-US" sz="4400" b="1" kern="1200" dirty="0"/>
        </a:p>
      </dsp:txBody>
      <dsp:txXfrm>
        <a:off x="2634" y="265477"/>
        <a:ext cx="2605918" cy="958110"/>
      </dsp:txXfrm>
    </dsp:sp>
    <dsp:sp modelId="{D909B87D-7821-7548-99D6-F3B326626486}">
      <dsp:nvSpPr>
        <dsp:cNvPr id="0" name=""/>
        <dsp:cNvSpPr/>
      </dsp:nvSpPr>
      <dsp:spPr>
        <a:xfrm>
          <a:off x="2369024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2848079" y="265477"/>
        <a:ext cx="1437167" cy="958110"/>
      </dsp:txXfrm>
    </dsp:sp>
    <dsp:sp modelId="{078B8EBC-E709-B743-B015-F02DD0A8CA2D}">
      <dsp:nvSpPr>
        <dsp:cNvPr id="0" name=""/>
        <dsp:cNvSpPr/>
      </dsp:nvSpPr>
      <dsp:spPr>
        <a:xfrm>
          <a:off x="4285245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4764300" y="265477"/>
        <a:ext cx="1437167" cy="958110"/>
      </dsp:txXfrm>
    </dsp:sp>
    <dsp:sp modelId="{66101053-5C6F-A241-94EC-9CB40FD8CC73}">
      <dsp:nvSpPr>
        <dsp:cNvPr id="0" name=""/>
        <dsp:cNvSpPr/>
      </dsp:nvSpPr>
      <dsp:spPr>
        <a:xfrm>
          <a:off x="6201467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6680522" y="265477"/>
        <a:ext cx="1437167" cy="958110"/>
      </dsp:txXfrm>
    </dsp:sp>
    <dsp:sp modelId="{E15C1D74-AD85-D141-90E0-55E0700724BA}">
      <dsp:nvSpPr>
        <dsp:cNvPr id="0" name=""/>
        <dsp:cNvSpPr/>
      </dsp:nvSpPr>
      <dsp:spPr>
        <a:xfrm>
          <a:off x="8117688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8596743" y="265477"/>
        <a:ext cx="1437167" cy="9581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634" y="265477"/>
          <a:ext cx="2845445" cy="958110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/>
            <a:t>DEFINE</a:t>
          </a:r>
          <a:endParaRPr lang="en-US" sz="4400" b="1" kern="1200" dirty="0"/>
        </a:p>
      </dsp:txBody>
      <dsp:txXfrm>
        <a:off x="2634" y="265477"/>
        <a:ext cx="2605918" cy="958110"/>
      </dsp:txXfrm>
    </dsp:sp>
    <dsp:sp modelId="{D909B87D-7821-7548-99D6-F3B326626486}">
      <dsp:nvSpPr>
        <dsp:cNvPr id="0" name=""/>
        <dsp:cNvSpPr/>
      </dsp:nvSpPr>
      <dsp:spPr>
        <a:xfrm>
          <a:off x="2369024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2848079" y="265477"/>
        <a:ext cx="1437167" cy="958110"/>
      </dsp:txXfrm>
    </dsp:sp>
    <dsp:sp modelId="{078B8EBC-E709-B743-B015-F02DD0A8CA2D}">
      <dsp:nvSpPr>
        <dsp:cNvPr id="0" name=""/>
        <dsp:cNvSpPr/>
      </dsp:nvSpPr>
      <dsp:spPr>
        <a:xfrm>
          <a:off x="4285245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4764300" y="265477"/>
        <a:ext cx="1437167" cy="958110"/>
      </dsp:txXfrm>
    </dsp:sp>
    <dsp:sp modelId="{66101053-5C6F-A241-94EC-9CB40FD8CC73}">
      <dsp:nvSpPr>
        <dsp:cNvPr id="0" name=""/>
        <dsp:cNvSpPr/>
      </dsp:nvSpPr>
      <dsp:spPr>
        <a:xfrm>
          <a:off x="6201467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6680522" y="265477"/>
        <a:ext cx="1437167" cy="958110"/>
      </dsp:txXfrm>
    </dsp:sp>
    <dsp:sp modelId="{E15C1D74-AD85-D141-90E0-55E0700724BA}">
      <dsp:nvSpPr>
        <dsp:cNvPr id="0" name=""/>
        <dsp:cNvSpPr/>
      </dsp:nvSpPr>
      <dsp:spPr>
        <a:xfrm>
          <a:off x="8117688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8596743" y="265477"/>
        <a:ext cx="1437167" cy="9581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13185" y="280356"/>
          <a:ext cx="2032121" cy="812848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>
            <a:solidFill>
              <a:schemeClr val="bg1"/>
            </a:solidFill>
          </a:endParaRPr>
        </a:p>
      </dsp:txBody>
      <dsp:txXfrm>
        <a:off x="13185" y="280356"/>
        <a:ext cx="1828909" cy="812848"/>
      </dsp:txXfrm>
    </dsp:sp>
    <dsp:sp modelId="{D909B87D-7821-7548-99D6-F3B326626486}">
      <dsp:nvSpPr>
        <dsp:cNvPr id="0" name=""/>
        <dsp:cNvSpPr/>
      </dsp:nvSpPr>
      <dsp:spPr>
        <a:xfrm>
          <a:off x="1627729" y="280356"/>
          <a:ext cx="3781858" cy="812848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/>
            <a:t>MEASURE</a:t>
          </a:r>
        </a:p>
      </dsp:txBody>
      <dsp:txXfrm>
        <a:off x="2034153" y="280356"/>
        <a:ext cx="2969010" cy="812848"/>
      </dsp:txXfrm>
    </dsp:sp>
    <dsp:sp modelId="{078B8EBC-E709-B743-B015-F02DD0A8CA2D}">
      <dsp:nvSpPr>
        <dsp:cNvPr id="0" name=""/>
        <dsp:cNvSpPr/>
      </dsp:nvSpPr>
      <dsp:spPr>
        <a:xfrm>
          <a:off x="5003164" y="280356"/>
          <a:ext cx="2032121" cy="812848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5409588" y="280356"/>
        <a:ext cx="1219273" cy="812848"/>
      </dsp:txXfrm>
    </dsp:sp>
    <dsp:sp modelId="{66101053-5C6F-A241-94EC-9CB40FD8CC73}">
      <dsp:nvSpPr>
        <dsp:cNvPr id="0" name=""/>
        <dsp:cNvSpPr/>
      </dsp:nvSpPr>
      <dsp:spPr>
        <a:xfrm>
          <a:off x="6628861" y="280356"/>
          <a:ext cx="2032121" cy="812848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7035285" y="280356"/>
        <a:ext cx="1219273" cy="812848"/>
      </dsp:txXfrm>
    </dsp:sp>
    <dsp:sp modelId="{E15C1D74-AD85-D141-90E0-55E0700724BA}">
      <dsp:nvSpPr>
        <dsp:cNvPr id="0" name=""/>
        <dsp:cNvSpPr/>
      </dsp:nvSpPr>
      <dsp:spPr>
        <a:xfrm>
          <a:off x="8254557" y="280356"/>
          <a:ext cx="2032121" cy="812848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660981" y="280356"/>
        <a:ext cx="1219273" cy="8128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13185" y="280356"/>
          <a:ext cx="2032121" cy="812848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>
            <a:solidFill>
              <a:schemeClr val="bg1"/>
            </a:solidFill>
          </a:endParaRPr>
        </a:p>
      </dsp:txBody>
      <dsp:txXfrm>
        <a:off x="13185" y="280356"/>
        <a:ext cx="1828909" cy="812848"/>
      </dsp:txXfrm>
    </dsp:sp>
    <dsp:sp modelId="{D909B87D-7821-7548-99D6-F3B326626486}">
      <dsp:nvSpPr>
        <dsp:cNvPr id="0" name=""/>
        <dsp:cNvSpPr/>
      </dsp:nvSpPr>
      <dsp:spPr>
        <a:xfrm>
          <a:off x="1627729" y="280356"/>
          <a:ext cx="3781858" cy="812848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/>
            <a:t>MEASURE</a:t>
          </a:r>
        </a:p>
      </dsp:txBody>
      <dsp:txXfrm>
        <a:off x="2034153" y="280356"/>
        <a:ext cx="2969010" cy="812848"/>
      </dsp:txXfrm>
    </dsp:sp>
    <dsp:sp modelId="{078B8EBC-E709-B743-B015-F02DD0A8CA2D}">
      <dsp:nvSpPr>
        <dsp:cNvPr id="0" name=""/>
        <dsp:cNvSpPr/>
      </dsp:nvSpPr>
      <dsp:spPr>
        <a:xfrm>
          <a:off x="5003164" y="280356"/>
          <a:ext cx="2032121" cy="812848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5409588" y="280356"/>
        <a:ext cx="1219273" cy="812848"/>
      </dsp:txXfrm>
    </dsp:sp>
    <dsp:sp modelId="{66101053-5C6F-A241-94EC-9CB40FD8CC73}">
      <dsp:nvSpPr>
        <dsp:cNvPr id="0" name=""/>
        <dsp:cNvSpPr/>
      </dsp:nvSpPr>
      <dsp:spPr>
        <a:xfrm>
          <a:off x="6628861" y="280356"/>
          <a:ext cx="2032121" cy="812848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7035285" y="280356"/>
        <a:ext cx="1219273" cy="812848"/>
      </dsp:txXfrm>
    </dsp:sp>
    <dsp:sp modelId="{E15C1D74-AD85-D141-90E0-55E0700724BA}">
      <dsp:nvSpPr>
        <dsp:cNvPr id="0" name=""/>
        <dsp:cNvSpPr/>
      </dsp:nvSpPr>
      <dsp:spPr>
        <a:xfrm>
          <a:off x="8254557" y="280356"/>
          <a:ext cx="2032121" cy="812848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660981" y="280356"/>
        <a:ext cx="1219273" cy="8128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854" y="356686"/>
          <a:ext cx="2241239" cy="896495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854" y="356686"/>
        <a:ext cx="2017115" cy="896495"/>
      </dsp:txXfrm>
    </dsp:sp>
    <dsp:sp modelId="{D909B87D-7821-7548-99D6-F3B326626486}">
      <dsp:nvSpPr>
        <dsp:cNvPr id="0" name=""/>
        <dsp:cNvSpPr/>
      </dsp:nvSpPr>
      <dsp:spPr>
        <a:xfrm>
          <a:off x="1795846" y="356686"/>
          <a:ext cx="2241239" cy="896495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023" tIns="122682" rIns="61341" bIns="122682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600" kern="1200" dirty="0"/>
        </a:p>
      </dsp:txBody>
      <dsp:txXfrm>
        <a:off x="2244094" y="356686"/>
        <a:ext cx="1344744" cy="896495"/>
      </dsp:txXfrm>
    </dsp:sp>
    <dsp:sp modelId="{078B8EBC-E709-B743-B015-F02DD0A8CA2D}">
      <dsp:nvSpPr>
        <dsp:cNvPr id="0" name=""/>
        <dsp:cNvSpPr/>
      </dsp:nvSpPr>
      <dsp:spPr>
        <a:xfrm>
          <a:off x="3588838" y="356686"/>
          <a:ext cx="3337923" cy="896495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ANALYZE</a:t>
          </a:r>
        </a:p>
      </dsp:txBody>
      <dsp:txXfrm>
        <a:off x="4037086" y="356686"/>
        <a:ext cx="2441428" cy="896495"/>
      </dsp:txXfrm>
    </dsp:sp>
    <dsp:sp modelId="{66101053-5C6F-A241-94EC-9CB40FD8CC73}">
      <dsp:nvSpPr>
        <dsp:cNvPr id="0" name=""/>
        <dsp:cNvSpPr/>
      </dsp:nvSpPr>
      <dsp:spPr>
        <a:xfrm>
          <a:off x="6478513" y="356686"/>
          <a:ext cx="2241239" cy="896495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023" tIns="122682" rIns="61341" bIns="122682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600" kern="1200" dirty="0"/>
        </a:p>
      </dsp:txBody>
      <dsp:txXfrm>
        <a:off x="6926761" y="356686"/>
        <a:ext cx="1344744" cy="896495"/>
      </dsp:txXfrm>
    </dsp:sp>
    <dsp:sp modelId="{E15C1D74-AD85-D141-90E0-55E0700724BA}">
      <dsp:nvSpPr>
        <dsp:cNvPr id="0" name=""/>
        <dsp:cNvSpPr/>
      </dsp:nvSpPr>
      <dsp:spPr>
        <a:xfrm>
          <a:off x="8271505" y="356686"/>
          <a:ext cx="2241239" cy="896495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023" tIns="122682" rIns="61341" bIns="122682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600" kern="1200" dirty="0"/>
        </a:p>
      </dsp:txBody>
      <dsp:txXfrm>
        <a:off x="8719753" y="356686"/>
        <a:ext cx="1344744" cy="89649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838EF-6FF3-444C-9287-56E2962BC2C3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03695-6C02-41CE-805C-5228AAEB6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7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16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2/4/2020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16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16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963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86323AE1-37DA-9148-8704-A8412CA4482C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36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28600" indent="-228600" eaLnBrk="1" hangingPunct="1">
              <a:defRPr/>
            </a:pPr>
            <a:r>
              <a:rPr lang="en-US" altLang="en-US" dirty="0"/>
              <a:t>Just in Time training to accomplish deliverables</a:t>
            </a:r>
          </a:p>
        </p:txBody>
      </p:sp>
    </p:spTree>
    <p:extLst>
      <p:ext uri="{BB962C8B-B14F-4D97-AF65-F5344CB8AC3E}">
        <p14:creationId xmlns:p14="http://schemas.microsoft.com/office/powerpoint/2010/main" val="3292156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17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2/4/2020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17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17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481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18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2/4/2020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18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18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925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19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2/4/2020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19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19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030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20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2/4/2020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20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20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007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21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2/4/2020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21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21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061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22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2/4/2020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22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22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052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23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2/4/2020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23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23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0498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24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2/4/2020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24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24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0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09512" y="6356350"/>
            <a:ext cx="440635" cy="365125"/>
          </a:xfrm>
        </p:spPr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6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3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93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219201" y="1025526"/>
            <a:ext cx="10361084" cy="2144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CP1000000-</a:t>
            </a:r>
            <a:fld id="{04D1293D-2829-AE43-B4A7-BF4BC339A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171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53800" y="6468303"/>
            <a:ext cx="374374" cy="253172"/>
          </a:xfrm>
        </p:spPr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4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73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60426" y="6356350"/>
            <a:ext cx="659296" cy="365125"/>
          </a:xfrm>
        </p:spPr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0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4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4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4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7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53800" y="6356350"/>
            <a:ext cx="5201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83210" y="6311712"/>
            <a:ext cx="1163404" cy="498520"/>
            <a:chOff x="3581400" y="5799471"/>
            <a:chExt cx="1640484" cy="754984"/>
          </a:xfrm>
        </p:grpSpPr>
        <p:pic>
          <p:nvPicPr>
            <p:cNvPr id="8" name="Picture 7" descr="Home Page - &lt;strong&gt;Collaborative&lt;/strong&gt; Practice Solutions"/>
            <p:cNvPicPr>
              <a:picLocks noChangeAspect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8575"/>
            <a:stretch/>
          </p:blipFill>
          <p:spPr>
            <a:xfrm>
              <a:off x="3581400" y="5799471"/>
              <a:ext cx="1640484" cy="75498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4122840" y="6035335"/>
              <a:ext cx="540960" cy="2432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Arial Black" panose="020B0A04020102020204" pitchFamily="34" charset="0"/>
                </a:rPr>
                <a:t>LARC</a:t>
              </a:r>
              <a:endParaRPr lang="en-US" sz="9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endParaRPr>
            </a:p>
          </p:txBody>
        </p:sp>
      </p:grpSp>
      <p:pic>
        <p:nvPicPr>
          <p:cNvPr id="10" name="Picture 9" descr="PEPFAR_logo_500x595.jp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860115" y="6312069"/>
            <a:ext cx="440158" cy="471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81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notesSlide" Target="../notesSlides/notesSlide1.xml"/><Relationship Id="rId7" Type="http://schemas.openxmlformats.org/officeDocument/2006/relationships/diagramColors" Target="../diagrams/colors10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1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13" Type="http://schemas.microsoft.com/office/2007/relationships/diagramDrawing" Target="../diagrams/drawing14.xml"/><Relationship Id="rId3" Type="http://schemas.openxmlformats.org/officeDocument/2006/relationships/notesSlide" Target="../notesSlides/notesSlide4.xml"/><Relationship Id="rId7" Type="http://schemas.openxmlformats.org/officeDocument/2006/relationships/diagramColors" Target="../diagrams/colors13.xml"/><Relationship Id="rId12" Type="http://schemas.openxmlformats.org/officeDocument/2006/relationships/diagramColors" Target="../diagrams/colors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QuickStyle" Target="../diagrams/quickStyle13.xml"/><Relationship Id="rId11" Type="http://schemas.openxmlformats.org/officeDocument/2006/relationships/diagramQuickStyle" Target="../diagrams/quickStyle14.xml"/><Relationship Id="rId5" Type="http://schemas.openxmlformats.org/officeDocument/2006/relationships/diagramLayout" Target="../diagrams/layout13.xml"/><Relationship Id="rId10" Type="http://schemas.openxmlformats.org/officeDocument/2006/relationships/diagramLayout" Target="../diagrams/layout14.xml"/><Relationship Id="rId4" Type="http://schemas.openxmlformats.org/officeDocument/2006/relationships/diagramData" Target="../diagrams/data13.xml"/><Relationship Id="rId9" Type="http://schemas.openxmlformats.org/officeDocument/2006/relationships/diagramData" Target="../diagrams/data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13" Type="http://schemas.microsoft.com/office/2007/relationships/diagramDrawing" Target="../diagrams/drawing16.xml"/><Relationship Id="rId3" Type="http://schemas.openxmlformats.org/officeDocument/2006/relationships/notesSlide" Target="../notesSlides/notesSlide5.xml"/><Relationship Id="rId7" Type="http://schemas.openxmlformats.org/officeDocument/2006/relationships/diagramColors" Target="../diagrams/colors15.xml"/><Relationship Id="rId12" Type="http://schemas.openxmlformats.org/officeDocument/2006/relationships/diagramColors" Target="../diagrams/colors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diagramQuickStyle" Target="../diagrams/quickStyle15.xml"/><Relationship Id="rId11" Type="http://schemas.openxmlformats.org/officeDocument/2006/relationships/diagramQuickStyle" Target="../diagrams/quickStyle16.xml"/><Relationship Id="rId5" Type="http://schemas.openxmlformats.org/officeDocument/2006/relationships/diagramLayout" Target="../diagrams/layout15.xml"/><Relationship Id="rId10" Type="http://schemas.openxmlformats.org/officeDocument/2006/relationships/diagramLayout" Target="../diagrams/layout16.xml"/><Relationship Id="rId4" Type="http://schemas.openxmlformats.org/officeDocument/2006/relationships/diagramData" Target="../diagrams/data15.xml"/><Relationship Id="rId9" Type="http://schemas.openxmlformats.org/officeDocument/2006/relationships/diagramData" Target="../diagrams/data16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13" Type="http://schemas.microsoft.com/office/2007/relationships/diagramDrawing" Target="../diagrams/drawing18.xml"/><Relationship Id="rId3" Type="http://schemas.openxmlformats.org/officeDocument/2006/relationships/notesSlide" Target="../notesSlides/notesSlide6.xml"/><Relationship Id="rId7" Type="http://schemas.openxmlformats.org/officeDocument/2006/relationships/diagramColors" Target="../diagrams/colors17.xml"/><Relationship Id="rId12" Type="http://schemas.openxmlformats.org/officeDocument/2006/relationships/diagramColors" Target="../diagrams/colors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diagramQuickStyle" Target="../diagrams/quickStyle17.xml"/><Relationship Id="rId11" Type="http://schemas.openxmlformats.org/officeDocument/2006/relationships/diagramQuickStyle" Target="../diagrams/quickStyle18.xml"/><Relationship Id="rId5" Type="http://schemas.openxmlformats.org/officeDocument/2006/relationships/diagramLayout" Target="../diagrams/layout17.xml"/><Relationship Id="rId10" Type="http://schemas.openxmlformats.org/officeDocument/2006/relationships/diagramLayout" Target="../diagrams/layout18.xml"/><Relationship Id="rId4" Type="http://schemas.openxmlformats.org/officeDocument/2006/relationships/diagramData" Target="../diagrams/data17.xml"/><Relationship Id="rId9" Type="http://schemas.openxmlformats.org/officeDocument/2006/relationships/diagramData" Target="../diagrams/data18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notesSlide" Target="../notesSlides/notesSlide7.xml"/><Relationship Id="rId7" Type="http://schemas.openxmlformats.org/officeDocument/2006/relationships/diagramColors" Target="../diagrams/colors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notesSlide" Target="../notesSlides/notesSlide8.xml"/><Relationship Id="rId7" Type="http://schemas.openxmlformats.org/officeDocument/2006/relationships/diagramColors" Target="../diagrams/colors20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notesSlide" Target="../notesSlides/notesSlide9.xml"/><Relationship Id="rId7" Type="http://schemas.openxmlformats.org/officeDocument/2006/relationships/diagramColors" Target="../diagrams/colors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2209800" y="1538289"/>
            <a:ext cx="7772400" cy="19272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solidFill>
                  <a:schemeClr val="accent2"/>
                </a:solidFill>
              </a:rPr>
              <a:t>(Site Name, e.g., LARC Harare)</a:t>
            </a:r>
            <a:endParaRPr lang="en-US" altLang="en-US" dirty="0">
              <a:solidFill>
                <a:schemeClr val="accent2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2043113" y="3438525"/>
            <a:ext cx="81661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800" dirty="0">
                <a:solidFill>
                  <a:schemeClr val="accent2"/>
                </a:solidFill>
              </a:rPr>
              <a:t>[Identify which Viral Load Cascade component the project addresses</a:t>
            </a:r>
            <a:br>
              <a:rPr lang="en-US" altLang="en-US" sz="2800" dirty="0">
                <a:solidFill>
                  <a:schemeClr val="accent2"/>
                </a:solidFill>
              </a:rPr>
            </a:br>
            <a:r>
              <a:rPr lang="en-US" altLang="en-US" sz="2800" dirty="0">
                <a:solidFill>
                  <a:schemeClr val="accent2"/>
                </a:solidFill>
              </a:rPr>
              <a:t>(e.g., Result Reporting/Patient Management)] </a:t>
            </a:r>
            <a:br>
              <a:rPr lang="en-US" altLang="en-US" sz="2800" dirty="0">
                <a:solidFill>
                  <a:schemeClr val="accent3"/>
                </a:solidFill>
              </a:rPr>
            </a:br>
            <a:endParaRPr lang="en-US" altLang="en-US" sz="31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75212" y="5191126"/>
            <a:ext cx="2241576" cy="1034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Speaker Name, Title,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 Organization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Date 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65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6A5D1-C653-8443-A72C-38358B1A8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Voice of Customer (VOC)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Who is your customer? (patients, health care workers) Did you select the right customer for your identified problem?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Tool used to collect the VOC (survey, focus group, etc.)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Collection Process (# surveyed, method surveyed)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Results (Display)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What did you learn? How did you apply what you learned in your intervention?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DB70AD-335B-A043-AFC9-DA6974A75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D2A9AC3-4CB4-BE48-B753-AA4E11EDF93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90889"/>
          <a:ext cx="10515600" cy="1489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1546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A7C7A-E674-004A-8783-C2F69F722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285"/>
            <a:ext cx="10515600" cy="4351338"/>
          </a:xfrm>
        </p:spPr>
        <p:txBody>
          <a:bodyPr/>
          <a:lstStyle/>
          <a:p>
            <a:r>
              <a:rPr lang="en-US" dirty="0"/>
              <a:t>Metric Selected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Define Numerator / Denominator</a:t>
            </a:r>
          </a:p>
          <a:p>
            <a:r>
              <a:rPr lang="en-US" dirty="0"/>
              <a:t>Baseline Data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Give Percentage and Number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F5AE5-15E0-E143-B7E1-27300EFAC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DE939D8-9F4C-6342-9197-D4C49717A1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9119232"/>
              </p:ext>
            </p:extLst>
          </p:nvPr>
        </p:nvGraphicFramePr>
        <p:xfrm>
          <a:off x="838200" y="160723"/>
          <a:ext cx="10288712" cy="1373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2232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A7C7A-E674-004A-8783-C2F69F722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285"/>
            <a:ext cx="10515600" cy="4351338"/>
          </a:xfrm>
        </p:spPr>
        <p:txBody>
          <a:bodyPr/>
          <a:lstStyle/>
          <a:p>
            <a:r>
              <a:rPr lang="en-US" dirty="0"/>
              <a:t>Data Collection Process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Data Collection Tool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List or insert picture (if available) of any </a:t>
            </a:r>
            <a:r>
              <a:rPr lang="en-US" u="sng" dirty="0">
                <a:solidFill>
                  <a:schemeClr val="accent2"/>
                </a:solidFill>
              </a:rPr>
              <a:t>data collection tool</a:t>
            </a:r>
            <a:r>
              <a:rPr lang="en-US" dirty="0">
                <a:solidFill>
                  <a:schemeClr val="accent2"/>
                </a:solidFill>
              </a:rPr>
              <a:t> that was used for your project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Data Collection Plan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How many data points for baseline?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Timeframe of data collection. How frequently did you collect your data? – baseline &amp; project data?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Populate a raw Data Table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Data Analysis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How did you interpret your data?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What did you learn about the magnitude of the problem?</a:t>
            </a:r>
          </a:p>
          <a:p>
            <a:pPr lvl="1"/>
            <a:endParaRPr lang="en-US" dirty="0">
              <a:solidFill>
                <a:schemeClr val="accent2"/>
              </a:solidFill>
            </a:endParaRPr>
          </a:p>
          <a:p>
            <a:pPr lvl="2"/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F5AE5-15E0-E143-B7E1-27300EFAC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DE939D8-9F4C-6342-9197-D4C49717A1D0}"/>
              </a:ext>
            </a:extLst>
          </p:cNvPr>
          <p:cNvGraphicFramePr>
            <a:graphicFrameLocks/>
          </p:cNvGraphicFramePr>
          <p:nvPr/>
        </p:nvGraphicFramePr>
        <p:xfrm>
          <a:off x="838200" y="160723"/>
          <a:ext cx="10288712" cy="1373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432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F087E243-2973-374B-8D61-7EB5576EEE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0550" y="1886744"/>
            <a:ext cx="8470900" cy="42291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F5AE5-15E0-E143-B7E1-27300EFAC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DE939D8-9F4C-6342-9197-D4C49717A1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4367317"/>
              </p:ext>
            </p:extLst>
          </p:nvPr>
        </p:nvGraphicFramePr>
        <p:xfrm>
          <a:off x="838200" y="215757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59F058E-B573-5948-8B27-EC8FE9A65E94}"/>
              </a:ext>
            </a:extLst>
          </p:cNvPr>
          <p:cNvSpPr txBox="1"/>
          <p:nvPr/>
        </p:nvSpPr>
        <p:spPr>
          <a:xfrm>
            <a:off x="1570093" y="6115844"/>
            <a:ext cx="99708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Root Cause -  insert picture/diagram of your fishbone diagram or other tool used. Circle your root cause.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256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F5AE5-15E0-E143-B7E1-27300EFAC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DE939D8-9F4C-6342-9197-D4C49717A1D0}"/>
              </a:ext>
            </a:extLst>
          </p:cNvPr>
          <p:cNvGraphicFramePr>
            <a:graphicFrameLocks/>
          </p:cNvGraphicFramePr>
          <p:nvPr/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4A5B5A82-E81C-7F47-934B-CE78EC125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261392"/>
            <a:ext cx="8820150" cy="494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866" tIns="33338" rIns="67866" bIns="33338" anchor="ctr"/>
          <a:lstStyle/>
          <a:p>
            <a:pPr eaLnBrk="0" hangingPunct="0">
              <a:defRPr/>
            </a:pPr>
            <a:r>
              <a:rPr lang="en-US" sz="27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IMPACT / EFFORT GRID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1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 Tool for Prioritizing Opportunities</a:t>
            </a:r>
            <a:endParaRPr lang="en-US" sz="2100" b="1" dirty="0">
              <a:latin typeface="Times New Roman" pitchFamily="18" charset="0"/>
            </a:endParaRPr>
          </a:p>
        </p:txBody>
      </p:sp>
      <p:grpSp>
        <p:nvGrpSpPr>
          <p:cNvPr id="7" name="Group 17">
            <a:extLst>
              <a:ext uri="{FF2B5EF4-FFF2-40B4-BE49-F238E27FC236}">
                <a16:creationId xmlns:a16="http://schemas.microsoft.com/office/drawing/2014/main" id="{C9FFEBE9-E4FD-9742-9544-53C40C69C05D}"/>
              </a:ext>
            </a:extLst>
          </p:cNvPr>
          <p:cNvGrpSpPr>
            <a:grpSpLocks/>
          </p:cNvGrpSpPr>
          <p:nvPr/>
        </p:nvGrpSpPr>
        <p:grpSpPr bwMode="auto">
          <a:xfrm>
            <a:off x="3753445" y="2081245"/>
            <a:ext cx="4685109" cy="3515363"/>
            <a:chOff x="1233" y="829"/>
            <a:chExt cx="3664" cy="282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919061-C0E0-744E-AC91-384A32CE92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" y="829"/>
              <a:ext cx="3664" cy="281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</a:endParaRPr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A804797B-42F0-394E-9E34-7B419C9495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834"/>
              <a:ext cx="0" cy="28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9D6F783D-CAD2-B64E-9FB0-4698C6E1BF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3" y="2273"/>
              <a:ext cx="3664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11" name="Text Box 16">
            <a:extLst>
              <a:ext uri="{FF2B5EF4-FFF2-40B4-BE49-F238E27FC236}">
                <a16:creationId xmlns:a16="http://schemas.microsoft.com/office/drawing/2014/main" id="{E2A325E6-C0F4-F043-A995-9DEE63F99D77}"/>
              </a:ext>
            </a:extLst>
          </p:cNvPr>
          <p:cNvSpPr txBox="1">
            <a:spLocks noChangeArrowheads="1"/>
          </p:cNvSpPr>
          <p:nvPr/>
        </p:nvSpPr>
        <p:spPr bwMode="auto">
          <a:xfrm rot="-5388024">
            <a:off x="1997885" y="3414877"/>
            <a:ext cx="1196994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/>
              <a:t>IMPACT</a:t>
            </a:r>
            <a:endParaRPr lang="en-US" altLang="en-US" sz="2100" b="1" dirty="0">
              <a:latin typeface="Times New Roman" charset="0"/>
            </a:endParaRPr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id="{38A25F9F-4F17-FE4A-B7EF-A243434EBCAA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552678" y="4450328"/>
            <a:ext cx="16337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Minor</a:t>
            </a:r>
          </a:p>
          <a:p>
            <a:r>
              <a:rPr lang="en-US" altLang="en-US" b="1" dirty="0"/>
              <a:t>Improvement</a:t>
            </a:r>
            <a:endParaRPr lang="en-US" altLang="en-US" b="1" dirty="0">
              <a:latin typeface="Times New Roman" charset="0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BDC898D6-0A7E-6949-8928-0F3A864D971C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552678" y="2738705"/>
            <a:ext cx="16337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Major </a:t>
            </a:r>
          </a:p>
          <a:p>
            <a:r>
              <a:rPr lang="en-US" altLang="en-US" b="1" dirty="0"/>
              <a:t>Improvement</a:t>
            </a:r>
            <a:endParaRPr lang="en-US" altLang="en-US" b="1" dirty="0">
              <a:latin typeface="Times New Roman" charset="0"/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77B677E2-68C5-A345-B46E-25D80FBE1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7867" y="6237824"/>
            <a:ext cx="1274166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/>
              <a:t>EFFORT</a:t>
            </a:r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F6E1C45B-0BDA-2140-8719-8E09D32B0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0567" y="5731425"/>
            <a:ext cx="13773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Easy to Do</a:t>
            </a:r>
            <a:endParaRPr lang="en-US" altLang="en-US" b="1" dirty="0">
              <a:latin typeface="Times New Roman" charset="0"/>
            </a:endParaRPr>
          </a:p>
        </p:txBody>
      </p:sp>
      <p:sp>
        <p:nvSpPr>
          <p:cNvPr id="16" name="Text Box 6">
            <a:extLst>
              <a:ext uri="{FF2B5EF4-FFF2-40B4-BE49-F238E27FC236}">
                <a16:creationId xmlns:a16="http://schemas.microsoft.com/office/drawing/2014/main" id="{14A7F9F5-ED84-3B42-A1BC-7F1DCCF51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4403" y="5731425"/>
            <a:ext cx="18555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Difficult to Do</a:t>
            </a:r>
            <a:endParaRPr lang="en-US" altLang="en-US" b="1" dirty="0">
              <a:latin typeface="Times New Roman" charset="0"/>
            </a:endParaRPr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5DAAD907-82C7-DF49-B9C7-D177AFAAF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8275" y="2771490"/>
            <a:ext cx="131959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Just Do It</a:t>
            </a:r>
          </a:p>
        </p:txBody>
      </p:sp>
      <p:sp>
        <p:nvSpPr>
          <p:cNvPr id="18" name="Text Box 10">
            <a:extLst>
              <a:ext uri="{FF2B5EF4-FFF2-40B4-BE49-F238E27FC236}">
                <a16:creationId xmlns:a16="http://schemas.microsoft.com/office/drawing/2014/main" id="{407507E7-BFE1-B74F-A318-B3A15D4D6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5218" y="2330912"/>
            <a:ext cx="1693069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Projects - Detailed planning and work</a:t>
            </a:r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965D41A6-47A3-9A42-98A7-81BC2C2A8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52" y="4204280"/>
            <a:ext cx="1524043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Just Do It if Impactful</a:t>
            </a:r>
          </a:p>
        </p:txBody>
      </p:sp>
      <p:sp>
        <p:nvSpPr>
          <p:cNvPr id="20" name="Text Box 12">
            <a:extLst>
              <a:ext uri="{FF2B5EF4-FFF2-40B4-BE49-F238E27FC236}">
                <a16:creationId xmlns:a16="http://schemas.microsoft.com/office/drawing/2014/main" id="{B90C6D5C-1D44-8C40-A122-4234A48C2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4403" y="4246097"/>
            <a:ext cx="14287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Maybe some day</a:t>
            </a:r>
          </a:p>
        </p:txBody>
      </p:sp>
    </p:spTree>
    <p:extLst>
      <p:ext uri="{BB962C8B-B14F-4D97-AF65-F5344CB8AC3E}">
        <p14:creationId xmlns:p14="http://schemas.microsoft.com/office/powerpoint/2010/main" val="3323084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F5AE5-15E0-E143-B7E1-27300EFAC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DE939D8-9F4C-6342-9197-D4C49717A1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4549104"/>
              </p:ext>
            </p:extLst>
          </p:nvPr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597AA0A3-9EB7-4742-965F-8991D1527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694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Just Do It (JDI)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</a:rPr>
              <a:t>List or show photos of all the JDIs completed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875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049C8A-2C8B-5142-BF65-932FB58AD4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5S - BEFORE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Insert Photo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61A4-3002-734A-8602-CA29DB23D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5S - AFTER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426B6E-1612-5942-91BB-89CD211B880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Insert Photo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21" name="Content Placeholder 4">
            <a:extLst>
              <a:ext uri="{FF2B5EF4-FFF2-40B4-BE49-F238E27FC236}">
                <a16:creationId xmlns:a16="http://schemas.microsoft.com/office/drawing/2014/main" id="{D2D7B215-271A-1148-8B79-4EC1A8DBDD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4199925"/>
              </p:ext>
            </p:extLst>
          </p:nvPr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588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049C8A-2C8B-5142-BF65-932FB58AD4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5S - BEFORE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Insert Audit Score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61A4-3002-734A-8602-CA29DB23D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5S - AFTER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426B6E-1612-5942-91BB-89CD211B880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Insert Audit Score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21" name="Content Placeholder 4">
            <a:extLst>
              <a:ext uri="{FF2B5EF4-FFF2-40B4-BE49-F238E27FC236}">
                <a16:creationId xmlns:a16="http://schemas.microsoft.com/office/drawing/2014/main" id="{D2D7B215-271A-1148-8B79-4EC1A8DBDD09}"/>
              </a:ext>
            </a:extLst>
          </p:cNvPr>
          <p:cNvGraphicFramePr>
            <a:graphicFrameLocks/>
          </p:cNvGraphicFramePr>
          <p:nvPr/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653233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Visual Management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Photos of Visual Management Changes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15" name="Content Placeholder 4">
            <a:extLst>
              <a:ext uri="{FF2B5EF4-FFF2-40B4-BE49-F238E27FC236}">
                <a16:creationId xmlns:a16="http://schemas.microsoft.com/office/drawing/2014/main" id="{40960023-F9D7-0341-A792-960A56B34F1E}"/>
              </a:ext>
            </a:extLst>
          </p:cNvPr>
          <p:cNvGraphicFramePr>
            <a:graphicFrameLocks/>
          </p:cNvGraphicFramePr>
          <p:nvPr/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830433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497724"/>
            <a:ext cx="10515600" cy="467923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Small Test of Change (PDSA #1) – </a:t>
            </a:r>
            <a:r>
              <a:rPr lang="en-US" dirty="0">
                <a:solidFill>
                  <a:schemeClr val="accent2"/>
                </a:solidFill>
              </a:rPr>
              <a:t>Change Tested, Dates Tested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15" name="Content Placeholder 4">
            <a:extLst>
              <a:ext uri="{FF2B5EF4-FFF2-40B4-BE49-F238E27FC236}">
                <a16:creationId xmlns:a16="http://schemas.microsoft.com/office/drawing/2014/main" id="{40960023-F9D7-0341-A792-960A56B34F1E}"/>
              </a:ext>
            </a:extLst>
          </p:cNvPr>
          <p:cNvGraphicFramePr>
            <a:graphicFrameLocks/>
          </p:cNvGraphicFramePr>
          <p:nvPr/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95B964BF-762E-6D4F-B4FD-57356437AD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9988534"/>
              </p:ext>
            </p:extLst>
          </p:nvPr>
        </p:nvGraphicFramePr>
        <p:xfrm>
          <a:off x="1596628" y="2484532"/>
          <a:ext cx="8998744" cy="3311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B5A5187-978F-0F49-B2F3-000220635A8E}"/>
              </a:ext>
            </a:extLst>
          </p:cNvPr>
          <p:cNvSpPr txBox="1"/>
          <p:nvPr/>
        </p:nvSpPr>
        <p:spPr>
          <a:xfrm>
            <a:off x="2608827" y="6056185"/>
            <a:ext cx="6974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PDSA – Describe in Detail your PDSA. Did you Adopt, Adapt or Abandon?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0853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Team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2"/>
                </a:solidFill>
              </a:rPr>
              <a:t>List the members of the team</a:t>
            </a:r>
          </a:p>
          <a:p>
            <a:pPr lvl="1"/>
            <a:r>
              <a:rPr lang="en-US" altLang="en-US" dirty="0">
                <a:solidFill>
                  <a:schemeClr val="accent2"/>
                </a:solidFill>
              </a:rPr>
              <a:t>Include photo of  LARC team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141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609868"/>
            <a:ext cx="10515600" cy="456709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Small Test of Change (PDSA #2) - </a:t>
            </a:r>
            <a:r>
              <a:rPr lang="en-US" dirty="0">
                <a:solidFill>
                  <a:schemeClr val="accent2"/>
                </a:solidFill>
              </a:rPr>
              <a:t>Change Tested, Dates Tested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15" name="Content Placeholder 4">
            <a:extLst>
              <a:ext uri="{FF2B5EF4-FFF2-40B4-BE49-F238E27FC236}">
                <a16:creationId xmlns:a16="http://schemas.microsoft.com/office/drawing/2014/main" id="{40960023-F9D7-0341-A792-960A56B34F1E}"/>
              </a:ext>
            </a:extLst>
          </p:cNvPr>
          <p:cNvGraphicFramePr>
            <a:graphicFrameLocks/>
          </p:cNvGraphicFramePr>
          <p:nvPr/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95B964BF-762E-6D4F-B4FD-57356437ADFC}"/>
              </a:ext>
            </a:extLst>
          </p:cNvPr>
          <p:cNvGraphicFramePr>
            <a:graphicFrameLocks/>
          </p:cNvGraphicFramePr>
          <p:nvPr/>
        </p:nvGraphicFramePr>
        <p:xfrm>
          <a:off x="1596628" y="2484532"/>
          <a:ext cx="8998744" cy="3311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B5A5187-978F-0F49-B2F3-000220635A8E}"/>
              </a:ext>
            </a:extLst>
          </p:cNvPr>
          <p:cNvSpPr txBox="1"/>
          <p:nvPr/>
        </p:nvSpPr>
        <p:spPr>
          <a:xfrm>
            <a:off x="2608827" y="6056185"/>
            <a:ext cx="6974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PDSA – Describe in Detail your PDSA. Did you Adopt, Adapt or Abandon?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45460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609868"/>
            <a:ext cx="10515600" cy="456709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Small Test of Change (PDSA #3) - </a:t>
            </a:r>
            <a:r>
              <a:rPr lang="en-US" dirty="0">
                <a:solidFill>
                  <a:schemeClr val="accent2"/>
                </a:solidFill>
              </a:rPr>
              <a:t>Change Tested, Dates Tested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15" name="Content Placeholder 4">
            <a:extLst>
              <a:ext uri="{FF2B5EF4-FFF2-40B4-BE49-F238E27FC236}">
                <a16:creationId xmlns:a16="http://schemas.microsoft.com/office/drawing/2014/main" id="{40960023-F9D7-0341-A792-960A56B34F1E}"/>
              </a:ext>
            </a:extLst>
          </p:cNvPr>
          <p:cNvGraphicFramePr>
            <a:graphicFrameLocks/>
          </p:cNvGraphicFramePr>
          <p:nvPr/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95B964BF-762E-6D4F-B4FD-57356437ADFC}"/>
              </a:ext>
            </a:extLst>
          </p:cNvPr>
          <p:cNvGraphicFramePr>
            <a:graphicFrameLocks/>
          </p:cNvGraphicFramePr>
          <p:nvPr/>
        </p:nvGraphicFramePr>
        <p:xfrm>
          <a:off x="1596628" y="2484532"/>
          <a:ext cx="8998744" cy="3311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B5A5187-978F-0F49-B2F3-000220635A8E}"/>
              </a:ext>
            </a:extLst>
          </p:cNvPr>
          <p:cNvSpPr txBox="1"/>
          <p:nvPr/>
        </p:nvSpPr>
        <p:spPr>
          <a:xfrm>
            <a:off x="2608827" y="6056185"/>
            <a:ext cx="6974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PDSA – Describe in Detail your PDSA. Did you Adopt, Adapt or Abandon?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2186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Intervention – Standard Work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What did you do to solve your problem?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Give an overview of your intervention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Show your Standard Work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15" name="Content Placeholder 4">
            <a:extLst>
              <a:ext uri="{FF2B5EF4-FFF2-40B4-BE49-F238E27FC236}">
                <a16:creationId xmlns:a16="http://schemas.microsoft.com/office/drawing/2014/main" id="{C77EB32D-2B6E-0C44-A915-A9D21FD1B01C}"/>
              </a:ext>
            </a:extLst>
          </p:cNvPr>
          <p:cNvGraphicFramePr>
            <a:graphicFrameLocks/>
          </p:cNvGraphicFramePr>
          <p:nvPr/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457903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4AC4DEC-2603-9945-A46E-90EBD1296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CDE1DF-9246-3647-A16E-0A43C59C6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83112"/>
            <a:ext cx="5157787" cy="572701"/>
          </a:xfrm>
        </p:spPr>
        <p:txBody>
          <a:bodyPr/>
          <a:lstStyle/>
          <a:p>
            <a:r>
              <a:rPr lang="en-US" dirty="0"/>
              <a:t>‘Before’ State Process Map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086260"/>
            <a:ext cx="5157787" cy="41034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FCB285F-D06F-654C-97EA-DB4AA85FFC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83112"/>
            <a:ext cx="5183188" cy="572701"/>
          </a:xfrm>
        </p:spPr>
        <p:txBody>
          <a:bodyPr/>
          <a:lstStyle/>
          <a:p>
            <a:r>
              <a:rPr lang="en-US" dirty="0"/>
              <a:t>‘After’ State Process Map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92F3E2A-E1A0-4B44-BDB6-78A6B31060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86260"/>
            <a:ext cx="5183188" cy="41034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15" name="Content Placeholder 4">
            <a:extLst>
              <a:ext uri="{FF2B5EF4-FFF2-40B4-BE49-F238E27FC236}">
                <a16:creationId xmlns:a16="http://schemas.microsoft.com/office/drawing/2014/main" id="{659B3D68-1BEF-D14B-A69E-2ED585E3FE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4400732"/>
              </p:ext>
            </p:extLst>
          </p:nvPr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4D5DAAF-7675-BB41-80BE-48DBDD925F26}"/>
              </a:ext>
            </a:extLst>
          </p:cNvPr>
          <p:cNvSpPr txBox="1"/>
          <p:nvPr/>
        </p:nvSpPr>
        <p:spPr>
          <a:xfrm>
            <a:off x="1527717" y="6220110"/>
            <a:ext cx="98260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Show New Process [May use boxes, draw, or use sticky notes (must be able to read)]. Compare the problem area in the ’Before’ State process map to the updated ‘After’ State process map. </a:t>
            </a:r>
            <a:endParaRPr lang="en-US" dirty="0"/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75993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Display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Show your run chart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Annotate your run chart, showing the different PDSAs / Tests of Change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15" name="Content Placeholder 4">
            <a:extLst>
              <a:ext uri="{FF2B5EF4-FFF2-40B4-BE49-F238E27FC236}">
                <a16:creationId xmlns:a16="http://schemas.microsoft.com/office/drawing/2014/main" id="{9A13B065-C03E-E440-BF3E-C6C57F22D860}"/>
              </a:ext>
            </a:extLst>
          </p:cNvPr>
          <p:cNvGraphicFramePr>
            <a:graphicFrameLocks/>
          </p:cNvGraphicFramePr>
          <p:nvPr/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71351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A7C7A-E674-004A-8783-C2F69F722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Show your Control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F5AE5-15E0-E143-B7E1-27300EFAC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DE939D8-9F4C-6342-9197-D4C49717A1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6552810"/>
              </p:ext>
            </p:extLst>
          </p:nvPr>
        </p:nvGraphicFramePr>
        <p:xfrm>
          <a:off x="838200" y="215757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38085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A7C7A-E674-004A-8783-C2F69F722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Indicate to whom or what group that you have shared your presentation</a:t>
            </a:r>
          </a:p>
          <a:p>
            <a:r>
              <a:rPr lang="en-US" dirty="0">
                <a:solidFill>
                  <a:schemeClr val="accent2"/>
                </a:solidFill>
              </a:rPr>
              <a:t>Indicate any scale-up that has been done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F5AE5-15E0-E143-B7E1-27300EFAC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DE939D8-9F4C-6342-9197-D4C49717A1D0}"/>
              </a:ext>
            </a:extLst>
          </p:cNvPr>
          <p:cNvGraphicFramePr>
            <a:graphicFrameLocks/>
          </p:cNvGraphicFramePr>
          <p:nvPr/>
        </p:nvGraphicFramePr>
        <p:xfrm>
          <a:off x="838200" y="215757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5128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1C29A-FD23-2749-AEC6-D32081712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CF623F-602C-C74A-9E4D-34661098A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45391"/>
            <a:ext cx="5157787" cy="823912"/>
          </a:xfrm>
        </p:spPr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72BEEEE-5C70-384F-9B45-C28F6B5B4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69303"/>
            <a:ext cx="5157787" cy="40203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84DFA6A-4129-1A45-B624-4A6376C187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36911"/>
            <a:ext cx="5183188" cy="823912"/>
          </a:xfrm>
        </p:spPr>
        <p:txBody>
          <a:bodyPr/>
          <a:lstStyle/>
          <a:p>
            <a:r>
              <a:rPr lang="en-US" dirty="0"/>
              <a:t>Address challenges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40CC0EA-3355-A248-A276-093A359B3E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69303"/>
            <a:ext cx="5183188" cy="40203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9E1EE9-01C9-3D41-AA85-021E90DDA0D5}"/>
              </a:ext>
            </a:extLst>
          </p:cNvPr>
          <p:cNvSpPr txBox="1"/>
          <p:nvPr/>
        </p:nvSpPr>
        <p:spPr>
          <a:xfrm>
            <a:off x="2101246" y="153192"/>
            <a:ext cx="6527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Share challenges; What did the team do to address the challenges?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0988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1C29A-FD23-2749-AEC6-D32081712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CF623F-602C-C74A-9E4D-34661098A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9E1EE9-01C9-3D41-AA85-021E90DDA0D5}"/>
              </a:ext>
            </a:extLst>
          </p:cNvPr>
          <p:cNvSpPr txBox="1"/>
          <p:nvPr/>
        </p:nvSpPr>
        <p:spPr>
          <a:xfrm>
            <a:off x="2101245" y="153192"/>
            <a:ext cx="7497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What did the team learn? Reflect on what you will do differently in the future.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045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C2C04-DA4D-B641-8A33-3975621EB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F5DBB-4BAB-2F40-8E95-B2E857682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833569-3077-F94E-B738-4CF9015CF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93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Facility Name </a:t>
            </a:r>
            <a:r>
              <a:rPr lang="en-US" dirty="0"/>
              <a:t>Information /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Photo here if possible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9CABE-7E4F-804D-9176-70A926813C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Brief description of the facility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Level of the facility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# of patients on ART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# patients VL eligible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# VL samples collected </a:t>
            </a:r>
            <a:r>
              <a:rPr lang="en-US">
                <a:solidFill>
                  <a:schemeClr val="accent2"/>
                </a:solidFill>
              </a:rPr>
              <a:t>/ month </a:t>
            </a:r>
            <a:endParaRPr lang="en-US" dirty="0">
              <a:solidFill>
                <a:schemeClr val="accent2"/>
              </a:solidFill>
            </a:endParaRPr>
          </a:p>
          <a:p>
            <a:pPr lvl="1"/>
            <a:r>
              <a:rPr lang="en-US" dirty="0">
                <a:solidFill>
                  <a:schemeClr val="accent2"/>
                </a:solidFill>
              </a:rPr>
              <a:t>VL Coverage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VL Suppression Rate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4007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523B5-217D-A442-A7D4-4C5A87F25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D170A-BABD-1C4B-8850-ADD5CD3B75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9E9F07-16E6-BC46-9BB5-0DDE9F048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756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CAC92-1E3D-AE49-86A8-F4B5D0147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A. Stakeholder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0B885-B41E-744B-A052-E2B10CED3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Display which one of the two tools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397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CAC92-1E3D-AE49-86A8-F4B5D0147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B. Team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0B885-B41E-744B-A052-E2B10CED3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Identify team members and their roles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289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199" y="2108811"/>
          <a:ext cx="10515600" cy="368369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02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Process Step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What Happens?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Who is responsible?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Duration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Forms/logs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Opportunity for Improvement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type="title"/>
          </p:nvPr>
        </p:nvSpPr>
        <p:spPr>
          <a:xfrm>
            <a:off x="838199" y="1298952"/>
            <a:ext cx="10515600" cy="625193"/>
          </a:xfrm>
        </p:spPr>
        <p:txBody>
          <a:bodyPr>
            <a:normAutofit fontScale="90000"/>
          </a:bodyPr>
          <a:lstStyle/>
          <a:p>
            <a:r>
              <a:rPr lang="en-US" dirty="0"/>
              <a:t>C. Process Table: </a:t>
            </a:r>
            <a:r>
              <a:rPr lang="en-US" sz="3600" dirty="0"/>
              <a:t>The First Step Towards Improvement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33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25EFE0-CEFC-FD43-B81A-203BFB1C7039}"/>
              </a:ext>
            </a:extLst>
          </p:cNvPr>
          <p:cNvSpPr txBox="1"/>
          <p:nvPr/>
        </p:nvSpPr>
        <p:spPr>
          <a:xfrm>
            <a:off x="1405054" y="6098971"/>
            <a:ext cx="10578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(Show your process table. Provide sufficient detail of the entire process. Highlight the area/s for improvement.)</a:t>
            </a:r>
            <a:endParaRPr lang="en-US" dirty="0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3068E634-BFB9-B94E-81C7-46878289363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-85962"/>
          <a:ext cx="10515600" cy="1489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58578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C345A-FD95-F64F-8817-96A880C4A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8651" y="310275"/>
            <a:ext cx="2949178" cy="593481"/>
          </a:xfrm>
        </p:spPr>
        <p:txBody>
          <a:bodyPr>
            <a:normAutofit/>
          </a:bodyPr>
          <a:lstStyle/>
          <a:p>
            <a:r>
              <a:rPr lang="en-US" sz="3600" dirty="0"/>
              <a:t>D. Action Plan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F01F00-E965-C842-927A-88A89CD3A236}"/>
              </a:ext>
            </a:extLst>
          </p:cNvPr>
          <p:cNvSpPr txBox="1"/>
          <p:nvPr/>
        </p:nvSpPr>
        <p:spPr>
          <a:xfrm>
            <a:off x="2032000" y="6169580"/>
            <a:ext cx="7368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Action Plan – Create / update the action plan following each learning session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34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51D9CD7-CC9A-3941-9E3F-FFFC725DA1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730857"/>
              </p:ext>
            </p:extLst>
          </p:nvPr>
        </p:nvGraphicFramePr>
        <p:xfrm>
          <a:off x="2032000" y="1203960"/>
          <a:ext cx="8128000" cy="4450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27134699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8300579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2129643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749152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TOPIC/GOALS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ACTION 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BY WHOM?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BY WHEN?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135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124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123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216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11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83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475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659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796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356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143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074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89454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ABA67CC-8E21-CB45-BD2A-BCE28D44C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E. Capability </a:t>
            </a:r>
            <a:r>
              <a:rPr lang="en-US" dirty="0"/>
              <a:t>Maturity Model (CMM)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E8F0086-D2D5-0E47-B5FF-7F63DB09F6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799588"/>
              </p:ext>
            </p:extLst>
          </p:nvPr>
        </p:nvGraphicFramePr>
        <p:xfrm>
          <a:off x="838200" y="1825625"/>
          <a:ext cx="10515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04356592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97829095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0957174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Viral Load Cascade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Before LARC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After LARC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865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Demand Creation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6936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Specimen Collection &amp; Processing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025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Lab Testing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018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latin typeface="Calibri" panose="020F0502020204030204" pitchFamily="34" charset="0"/>
                        </a:rPr>
                        <a:t>Result Reporting</a:t>
                      </a:r>
                      <a:endParaRPr lang="en-US" sz="1400" b="1" dirty="0">
                        <a:latin typeface="Calibri" panose="020F0502020204030204" pitchFamily="34" charset="0"/>
                      </a:endParaRP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9728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latin typeface="Calibri" panose="020F0502020204030204" pitchFamily="34" charset="0"/>
                        </a:rPr>
                        <a:t>Result Interpretation and Client Management</a:t>
                      </a:r>
                      <a:endParaRPr lang="en-US" sz="1400" b="1" dirty="0">
                        <a:latin typeface="Calibri" panose="020F0502020204030204" pitchFamily="34" charset="0"/>
                      </a:endParaRP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730924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B8B81E-56DD-9248-AA5B-D6AE103D2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127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905000" y="261258"/>
            <a:ext cx="8377238" cy="635452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chemeClr val="bg1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3600" dirty="0"/>
              <a:t>Project Deliverables</a:t>
            </a: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1498146" y="1164188"/>
            <a:ext cx="3041197" cy="493085"/>
          </a:xfrm>
          <a:prstGeom prst="homePlate">
            <a:avLst>
              <a:gd name="adj" fmla="val 164257"/>
            </a:avLst>
          </a:prstGeom>
          <a:solidFill>
            <a:schemeClr val="tx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>
            <a:lvl1pPr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400" i="1" dirty="0">
                <a:solidFill>
                  <a:schemeClr val="bg1"/>
                </a:solidFill>
              </a:rPr>
              <a:t>On-Site / Session 1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200" i="1" dirty="0">
                <a:solidFill>
                  <a:schemeClr val="bg1"/>
                </a:solidFill>
              </a:rPr>
              <a:t>DEFINE / MEASURE / ANALYZE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502230" y="1828801"/>
            <a:ext cx="3037113" cy="3863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marL="177800" indent="-177800"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5207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Identify Stakeholders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Team Formation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Map the Process (Current)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ID / Prioritize Opportunities</a:t>
            </a:r>
          </a:p>
          <a:p>
            <a:pPr marL="177800" lvl="1" indent="-177800"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sz="1600" dirty="0"/>
              <a:t>Project Outline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Baseline Metrics - Data Collection Tool/Plan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Action Plan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Elevator Speech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VOC Information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Root Cause Analysis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1 Rapid/Small Test of Change (PDSA)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Presentation</a:t>
            </a: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4648202" y="1774825"/>
            <a:ext cx="38100" cy="4173316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828800" y="5880100"/>
            <a:ext cx="1092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900" b="0"/>
              <a:t>Project Champion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7795986" y="1756955"/>
            <a:ext cx="1812" cy="4191186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902200" y="1841500"/>
            <a:ext cx="2679700" cy="440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177800" indent="-177800"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tabLst>
                <a:tab pos="228600" algn="l"/>
              </a:tabLst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6858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7800" lvl="1" indent="-177800"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dirty="0"/>
              <a:t>Update Project Outline, if necessary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1 5S Exercise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1 Visual Management Application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2 or more Tests of Change (PDSA)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Select and Implement Change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Modify Solution(s) where necessary by additional Test of Change (PDSA)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Create Future State Map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Standard Work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Presentation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endParaRPr lang="en-US" altLang="en-US" sz="1600" b="0" dirty="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8011885" y="1828801"/>
            <a:ext cx="2605313" cy="3051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marL="177800" indent="-177800"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tabLst>
                <a:tab pos="177800" algn="l"/>
              </a:tabLst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Update Project Outline, if necessary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Validate Solution(s) / Interventions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/>
              <a:t>Create </a:t>
            </a:r>
            <a:r>
              <a:rPr lang="en-US" altLang="en-US" sz="1600" b="0" dirty="0"/>
              <a:t>Control Plan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Transfer to Operational Owner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Share/Spread Intervention, if applicable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Final Presentation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1502230" y="5948141"/>
            <a:ext cx="9114968" cy="533400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endParaRPr lang="en-US" altLang="en-US" sz="1000" b="0" i="1" dirty="0">
              <a:latin typeface="Times New Roman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endParaRPr lang="en-US" altLang="en-US" sz="1000" b="0" dirty="0">
              <a:latin typeface="Times New Roman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endParaRPr lang="en-US" altLang="en-US" sz="1000" b="0" dirty="0">
              <a:latin typeface="Times New Roman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endParaRPr lang="en-US" altLang="en-US" sz="1000" b="0" dirty="0">
              <a:latin typeface="Times New Roman" charset="0"/>
            </a:endParaRPr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4978400" y="1130300"/>
            <a:ext cx="2603500" cy="527050"/>
          </a:xfrm>
          <a:prstGeom prst="homePlate">
            <a:avLst>
              <a:gd name="adj" fmla="val 158644"/>
            </a:avLst>
          </a:prstGeom>
          <a:solidFill>
            <a:schemeClr val="tx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>
            <a:lvl1pPr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400" i="1" dirty="0">
                <a:solidFill>
                  <a:schemeClr val="bg1"/>
                </a:solidFill>
              </a:rPr>
              <a:t>Session 2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400" i="1" dirty="0">
                <a:solidFill>
                  <a:schemeClr val="bg1"/>
                </a:solidFill>
              </a:rPr>
              <a:t>IMPROVE</a:t>
            </a:r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8090354" y="1130300"/>
            <a:ext cx="2603500" cy="527050"/>
          </a:xfrm>
          <a:prstGeom prst="homePlate">
            <a:avLst>
              <a:gd name="adj" fmla="val 164659"/>
            </a:avLst>
          </a:prstGeom>
          <a:solidFill>
            <a:schemeClr val="tx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>
            <a:lvl1pPr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400" i="1" dirty="0">
                <a:solidFill>
                  <a:schemeClr val="bg1"/>
                </a:solidFill>
              </a:rPr>
              <a:t>Session 3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400" i="1" dirty="0">
                <a:solidFill>
                  <a:schemeClr val="bg1"/>
                </a:solidFill>
              </a:rPr>
              <a:t>CONTROL</a:t>
            </a:r>
          </a:p>
        </p:txBody>
      </p:sp>
    </p:spTree>
    <p:extLst>
      <p:ext uri="{BB962C8B-B14F-4D97-AF65-F5344CB8AC3E}">
        <p14:creationId xmlns:p14="http://schemas.microsoft.com/office/powerpoint/2010/main" val="1633632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Story of Our Project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Connect every tool to your project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44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5641" y="216694"/>
            <a:ext cx="8575939" cy="754856"/>
          </a:xfrm>
        </p:spPr>
        <p:txBody>
          <a:bodyPr/>
          <a:lstStyle/>
          <a:p>
            <a:r>
              <a:rPr lang="en-US" dirty="0"/>
              <a:t>Project Summary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2922977"/>
              </p:ext>
            </p:extLst>
          </p:nvPr>
        </p:nvGraphicFramePr>
        <p:xfrm>
          <a:off x="1335641" y="1331880"/>
          <a:ext cx="9038446" cy="3936323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432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27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3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952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What</a:t>
                      </a:r>
                      <a:r>
                        <a:rPr lang="en-US" sz="1600" baseline="0" dirty="0"/>
                        <a:t> are we trying to accomplish?</a:t>
                      </a:r>
                      <a:endParaRPr lang="en-US" sz="1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How will we know if a change is an improvement?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What change will we make that will result in an improvement?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2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Overarching Goal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endParaRPr lang="en-US" sz="1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AIM Statement </a:t>
                      </a:r>
                    </a:p>
                    <a:p>
                      <a:endParaRPr lang="en-US" sz="1800" dirty="0"/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Improve (increase, decrease) _______ (metric) from _____ to ____ by ________ (date).</a:t>
                      </a:r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/>
                        <a:t>Intervention</a:t>
                      </a:r>
                    </a:p>
                    <a:p>
                      <a:pPr algn="ctr"/>
                      <a:endParaRPr lang="en-US" sz="1800" baseline="0" dirty="0"/>
                    </a:p>
                    <a:p>
                      <a:pPr algn="ctr"/>
                      <a:r>
                        <a:rPr lang="en-US" sz="1800" baseline="0" dirty="0">
                          <a:solidFill>
                            <a:schemeClr val="accent2"/>
                          </a:solidFill>
                        </a:rPr>
                        <a:t>(Describe the key elements of your new process/intervention</a:t>
                      </a:r>
                    </a:p>
                    <a:p>
                      <a:pPr algn="ctr"/>
                      <a:endParaRPr lang="en-US" sz="1800" baseline="0" dirty="0">
                        <a:solidFill>
                          <a:schemeClr val="accent2"/>
                        </a:solidFill>
                      </a:endParaRPr>
                    </a:p>
                    <a:p>
                      <a:pPr algn="ctr"/>
                      <a:r>
                        <a:rPr lang="en-US" sz="1800" baseline="0" dirty="0">
                          <a:solidFill>
                            <a:srgbClr val="FF0000"/>
                          </a:solidFill>
                        </a:rPr>
                        <a:t>DO NOT complete until LS #2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89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910" y="857250"/>
            <a:ext cx="2573174" cy="994172"/>
          </a:xfrm>
        </p:spPr>
        <p:txBody>
          <a:bodyPr>
            <a:normAutofit fontScale="90000"/>
          </a:bodyPr>
          <a:lstStyle/>
          <a:p>
            <a:r>
              <a:rPr lang="en-US" dirty="0"/>
              <a:t>Elevator Speech</a:t>
            </a:r>
          </a:p>
        </p:txBody>
      </p:sp>
      <p:sp>
        <p:nvSpPr>
          <p:cNvPr id="6" name="Rectangle 5"/>
          <p:cNvSpPr/>
          <p:nvPr/>
        </p:nvSpPr>
        <p:spPr>
          <a:xfrm>
            <a:off x="4537084" y="367393"/>
            <a:ext cx="541833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657475" algn="l"/>
              </a:tabLst>
            </a:pPr>
            <a:r>
              <a:rPr lang="en-US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 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This project is about _________________________________________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As a result of these efforts, </a:t>
            </a:r>
            <a:r>
              <a:rPr lang="en-US" sz="2000" b="1" dirty="0">
                <a:solidFill>
                  <a:schemeClr val="accent2"/>
                </a:solidFill>
                <a:latin typeface="Times New Roman" charset="0"/>
                <a:ea typeface="Times New Roman" charset="0"/>
              </a:rPr>
              <a:t>(What will your project actually accomplish)</a:t>
            </a:r>
          </a:p>
          <a:p>
            <a:r>
              <a:rPr lang="en-US" sz="2000" b="1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 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It’s important because we are concerned about</a:t>
            </a:r>
            <a:r>
              <a:rPr lang="en-US" sz="2000" b="1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:</a:t>
            </a:r>
          </a:p>
          <a:p>
            <a:pPr marL="257175" indent="-257175">
              <a:buFont typeface="Wingdings" charset="2"/>
              <a:buChar char="v"/>
              <a:tabLst>
                <a:tab pos="342900" algn="l"/>
              </a:tabLst>
            </a:pPr>
            <a:r>
              <a:rPr lang="en-US" sz="2000" b="1" dirty="0">
                <a:solidFill>
                  <a:schemeClr val="accent2"/>
                </a:solidFill>
                <a:latin typeface="Times New Roman" charset="0"/>
                <a:ea typeface="Times New Roman" charset="0"/>
              </a:rPr>
              <a:t>___(Big Picture Here)_________________</a:t>
            </a:r>
          </a:p>
          <a:p>
            <a:pPr marL="257175" indent="-257175">
              <a:buFont typeface="Wingdings" charset="2"/>
              <a:buChar char="v"/>
              <a:tabLst>
                <a:tab pos="342900" algn="l"/>
              </a:tabLst>
            </a:pPr>
            <a:r>
              <a:rPr lang="en-US" sz="2000" b="1" dirty="0">
                <a:latin typeface="Times New Roman" charset="0"/>
                <a:ea typeface="Times New Roman" charset="0"/>
              </a:rPr>
              <a:t>____________________ </a:t>
            </a:r>
          </a:p>
          <a:p>
            <a:pPr marL="171450"/>
            <a:r>
              <a:rPr lang="en-US" sz="2000" b="1" dirty="0">
                <a:latin typeface="Times New Roman" charset="0"/>
                <a:ea typeface="Times New Roman" charset="0"/>
              </a:rPr>
              <a:t>  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Success will be measured by showing improvement in: </a:t>
            </a:r>
            <a:r>
              <a:rPr lang="en-US" sz="2000" b="1" dirty="0">
                <a:solidFill>
                  <a:schemeClr val="accent2"/>
                </a:solidFill>
                <a:latin typeface="Times New Roman" charset="0"/>
                <a:ea typeface="Times New Roman" charset="0"/>
              </a:rPr>
              <a:t>(Metrics here)</a:t>
            </a:r>
            <a:endParaRPr lang="en-US" sz="2000" b="1" dirty="0">
              <a:latin typeface="Times New Roman" charset="0"/>
              <a:ea typeface="Times New Roman" charset="0"/>
            </a:endParaRPr>
          </a:p>
          <a:p>
            <a:pPr marL="257175" indent="-257175">
              <a:buFont typeface="Wingdings" charset="2"/>
              <a:buChar char="v"/>
            </a:pPr>
            <a:r>
              <a:rPr lang="en-US" sz="2000" b="1" dirty="0">
                <a:latin typeface="Times New Roman" charset="0"/>
                <a:ea typeface="Times New Roman" charset="0"/>
              </a:rPr>
              <a:t>____________________</a:t>
            </a:r>
          </a:p>
          <a:p>
            <a:pPr marL="257175" indent="-257175">
              <a:buFont typeface="Wingdings" charset="2"/>
              <a:buChar char="v"/>
            </a:pPr>
            <a:r>
              <a:rPr lang="en-US" sz="2000" b="1" dirty="0">
                <a:latin typeface="Times New Roman" charset="0"/>
                <a:ea typeface="Times New Roman" charset="0"/>
              </a:rPr>
              <a:t>____________________</a:t>
            </a:r>
          </a:p>
          <a:p>
            <a:pPr marL="342900"/>
            <a:r>
              <a:rPr lang="en-US" sz="2000" b="1" dirty="0">
                <a:latin typeface="Times New Roman" charset="0"/>
                <a:ea typeface="Times New Roman" charset="0"/>
              </a:rPr>
              <a:t> 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What we need from you –</a:t>
            </a:r>
          </a:p>
          <a:p>
            <a:r>
              <a:rPr lang="en-US" sz="2000" b="1" dirty="0">
                <a:solidFill>
                  <a:schemeClr val="accent2"/>
                </a:solidFill>
                <a:latin typeface="Times New Roman" charset="0"/>
                <a:ea typeface="Times New Roman" charset="0"/>
              </a:rPr>
              <a:t>___(Describe to whom you are presenting the “ask”) What do you need from this person? Or organization?___________________________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728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6A5D1-C653-8443-A72C-38358B1A8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3680"/>
            <a:ext cx="10515600" cy="36567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DB70AD-335B-A043-AFC9-DA6974A75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D2A9AC3-4CB4-BE48-B753-AA4E11EDF9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8440643"/>
              </p:ext>
            </p:extLst>
          </p:nvPr>
        </p:nvGraphicFramePr>
        <p:xfrm>
          <a:off x="838200" y="123606"/>
          <a:ext cx="10515600" cy="1489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601E522-F808-5841-AA37-083BE9051D61}"/>
              </a:ext>
            </a:extLst>
          </p:cNvPr>
          <p:cNvSpPr txBox="1"/>
          <p:nvPr/>
        </p:nvSpPr>
        <p:spPr>
          <a:xfrm>
            <a:off x="838200" y="1417728"/>
            <a:ext cx="1051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Process Map: </a:t>
            </a:r>
            <a:r>
              <a:rPr lang="en-US" sz="3200" dirty="0"/>
              <a:t>The First Step Towards Improvement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3F4C5E-B4AC-C240-A667-AF14C2CF4D32}"/>
              </a:ext>
            </a:extLst>
          </p:cNvPr>
          <p:cNvSpPr txBox="1"/>
          <p:nvPr/>
        </p:nvSpPr>
        <p:spPr>
          <a:xfrm>
            <a:off x="1449134" y="6088063"/>
            <a:ext cx="10091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(Show your process map. Use any format that you have learned - chart, swim lanes, photo of sticky notes on paper. Highlight the area/s for improvement)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814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023771"/>
              </p:ext>
            </p:extLst>
          </p:nvPr>
        </p:nvGraphicFramePr>
        <p:xfrm>
          <a:off x="838199" y="2108811"/>
          <a:ext cx="10515600" cy="368369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02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Process Step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What Happens?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Who is responsible?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Duration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Forms/logs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Opportunity for Improvement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type="title"/>
          </p:nvPr>
        </p:nvSpPr>
        <p:spPr>
          <a:xfrm>
            <a:off x="838199" y="1298952"/>
            <a:ext cx="10515600" cy="625193"/>
          </a:xfrm>
        </p:spPr>
        <p:txBody>
          <a:bodyPr>
            <a:normAutofit fontScale="90000"/>
          </a:bodyPr>
          <a:lstStyle/>
          <a:p>
            <a:r>
              <a:rPr lang="en-US" dirty="0"/>
              <a:t>Process Table: </a:t>
            </a:r>
            <a:r>
              <a:rPr lang="en-US" sz="3600" dirty="0"/>
              <a:t>The First Step Towards Improvement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25EFE0-CEFC-FD43-B81A-203BFB1C7039}"/>
              </a:ext>
            </a:extLst>
          </p:cNvPr>
          <p:cNvSpPr txBox="1"/>
          <p:nvPr/>
        </p:nvSpPr>
        <p:spPr>
          <a:xfrm>
            <a:off x="1405054" y="6098971"/>
            <a:ext cx="10578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(Show your process table. Provide sufficient detail of the entire process. Highlight the area/s for improvement.)</a:t>
            </a:r>
            <a:endParaRPr lang="en-US" dirty="0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3068E634-BFB9-B94E-81C7-4687828936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835339"/>
              </p:ext>
            </p:extLst>
          </p:nvPr>
        </p:nvGraphicFramePr>
        <p:xfrm>
          <a:off x="838200" y="-85962"/>
          <a:ext cx="10515600" cy="1489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6217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6A5D1-C653-8443-A72C-38358B1A8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Gap (Problem Statement):</a:t>
            </a:r>
          </a:p>
          <a:p>
            <a:r>
              <a:rPr lang="en-US" dirty="0">
                <a:solidFill>
                  <a:schemeClr val="accent2"/>
                </a:solidFill>
              </a:rPr>
              <a:t>Write problem statement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DB70AD-335B-A043-AFC9-DA6974A75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D2A9AC3-4CB4-BE48-B753-AA4E11EDF9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566362"/>
              </p:ext>
            </p:extLst>
          </p:nvPr>
        </p:nvGraphicFramePr>
        <p:xfrm>
          <a:off x="838200" y="190889"/>
          <a:ext cx="10515600" cy="1489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35731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3999</TotalTime>
  <Words>1159</Words>
  <Application>Microsoft Office PowerPoint</Application>
  <PresentationFormat>Widescreen</PresentationFormat>
  <Paragraphs>313</Paragraphs>
  <Slides>36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Arial Black</vt:lpstr>
      <vt:lpstr>Calibri</vt:lpstr>
      <vt:lpstr>Calibri Light</vt:lpstr>
      <vt:lpstr>Cambria</vt:lpstr>
      <vt:lpstr>Times New Roman</vt:lpstr>
      <vt:lpstr>Wingdings</vt:lpstr>
      <vt:lpstr>Office Theme</vt:lpstr>
      <vt:lpstr>(Site Name, e.g., LARC Harare)</vt:lpstr>
      <vt:lpstr>Team</vt:lpstr>
      <vt:lpstr>Facility Name Information / Background</vt:lpstr>
      <vt:lpstr>The Story of Our Project</vt:lpstr>
      <vt:lpstr>Project Summary</vt:lpstr>
      <vt:lpstr>Elevator Speech</vt:lpstr>
      <vt:lpstr>PowerPoint Presentation</vt:lpstr>
      <vt:lpstr>Process Table: The First Step Towards Improvement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Challenges</vt:lpstr>
      <vt:lpstr>Lessons Learned</vt:lpstr>
      <vt:lpstr>Way Forward…</vt:lpstr>
      <vt:lpstr>Appendices</vt:lpstr>
      <vt:lpstr>A. Stakeholder Analysis</vt:lpstr>
      <vt:lpstr>B. Team Formation</vt:lpstr>
      <vt:lpstr>C. Process Table: The First Step Towards Improvement</vt:lpstr>
      <vt:lpstr>D. Action Plan</vt:lpstr>
      <vt:lpstr>E. Capability Maturity Model (CMM)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 (e.g., LARC Embakasi)</dc:title>
  <dc:creator>Yao, Katy (CDC/CGH/DGHT)</dc:creator>
  <cp:lastModifiedBy>Yao, Katy (CDC/DDPHSIS/CGH/DGHT)</cp:lastModifiedBy>
  <cp:revision>35</cp:revision>
  <dcterms:created xsi:type="dcterms:W3CDTF">2019-03-05T14:09:11Z</dcterms:created>
  <dcterms:modified xsi:type="dcterms:W3CDTF">2020-02-04T12:39:31Z</dcterms:modified>
</cp:coreProperties>
</file>